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63" r:id="rId3"/>
    <p:sldId id="258" r:id="rId4"/>
    <p:sldId id="264" r:id="rId5"/>
    <p:sldId id="260" r:id="rId6"/>
    <p:sldId id="261" r:id="rId7"/>
    <p:sldId id="262" r:id="rId8"/>
  </p:sldIdLst>
  <p:sldSz cx="20104100" cy="11303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43"/>
    <a:srgbClr val="2A83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solidFill>
        </a:fill>
      </a:tcStyle>
    </a:band2H>
    <a:firstCo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20"/>
    <p:restoredTop sz="94658"/>
  </p:normalViewPr>
  <p:slideViewPr>
    <p:cSldViewPr snapToGrid="0">
      <p:cViewPr varScale="1">
        <p:scale>
          <a:sx n="73" d="100"/>
          <a:sy n="73" d="100"/>
        </p:scale>
        <p:origin x="1024" y="19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4" name="Shape 54"/>
          <p:cNvSpPr>
            <a:spLocks noGrp="1" noRot="1" noChangeAspect="1"/>
          </p:cNvSpPr>
          <p:nvPr>
            <p:ph type="sldImg"/>
          </p:nvPr>
        </p:nvSpPr>
        <p:spPr>
          <a:xfrm>
            <a:off x="1143000" y="685800"/>
            <a:ext cx="4572000" cy="3429000"/>
          </a:xfrm>
          <a:prstGeom prst="rect">
            <a:avLst/>
          </a:prstGeom>
        </p:spPr>
        <p:txBody>
          <a:bodyPr/>
          <a:lstStyle/>
          <a:p>
            <a:endParaRPr/>
          </a:p>
        </p:txBody>
      </p:sp>
      <p:sp>
        <p:nvSpPr>
          <p:cNvPr id="55" name="Shape 5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2" name="object 6"/>
          <p:cNvSpPr txBox="1"/>
          <p:nvPr/>
        </p:nvSpPr>
        <p:spPr>
          <a:xfrm>
            <a:off x="7327735" y="4884232"/>
            <a:ext cx="5412971" cy="3508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a:lnSpc>
                <a:spcPct val="120000"/>
              </a:lnSpc>
              <a:defRPr sz="1500">
                <a:solidFill>
                  <a:srgbClr val="FFFFFF"/>
                </a:solidFill>
              </a:defRPr>
            </a:pPr>
            <a:r>
              <a:rPr b="1" dirty="0">
                <a:solidFill>
                  <a:srgbClr val="002643"/>
                </a:solidFill>
              </a:rPr>
              <a:t>O F F I C I A L   E N T R Y   F O R M</a:t>
            </a:r>
          </a:p>
        </p:txBody>
      </p:sp>
      <p:sp>
        <p:nvSpPr>
          <p:cNvPr id="13" name="object 2"/>
          <p:cNvSpPr txBox="1">
            <a:spLocks noGrp="1"/>
          </p:cNvSpPr>
          <p:nvPr>
            <p:ph type="body" sz="quarter" idx="21"/>
          </p:nvPr>
        </p:nvSpPr>
        <p:spPr>
          <a:xfrm>
            <a:off x="2086120" y="5255857"/>
            <a:ext cx="15896200" cy="930276"/>
          </a:xfrm>
          <a:prstGeom prst="rect">
            <a:avLst/>
          </a:prstGeom>
        </p:spPr>
        <p:txBody>
          <a:bodyPr/>
          <a:lstStyle>
            <a:lvl1pPr indent="12700" algn="ctr">
              <a:spcBef>
                <a:spcPts val="100"/>
              </a:spcBef>
              <a:defRPr sz="6600" b="0">
                <a:solidFill>
                  <a:srgbClr val="3897FF"/>
                </a:solidFill>
              </a:defRPr>
            </a:lvl1pPr>
          </a:lstStyle>
          <a:p>
            <a:r>
              <a:rPr dirty="0"/>
              <a:t>Nominee Company Name</a:t>
            </a:r>
          </a:p>
        </p:txBody>
      </p:sp>
      <p:sp>
        <p:nvSpPr>
          <p:cNvPr id="14" name="object 2"/>
          <p:cNvSpPr txBox="1">
            <a:spLocks noGrp="1"/>
          </p:cNvSpPr>
          <p:nvPr>
            <p:ph type="body" sz="quarter" idx="22"/>
          </p:nvPr>
        </p:nvSpPr>
        <p:spPr>
          <a:xfrm>
            <a:off x="-17830" y="6456500"/>
            <a:ext cx="20104101" cy="930276"/>
          </a:xfrm>
          <a:prstGeom prst="rect">
            <a:avLst/>
          </a:prstGeom>
        </p:spPr>
        <p:txBody>
          <a:bodyPr/>
          <a:lstStyle>
            <a:lvl1pPr indent="12700" algn="ctr">
              <a:spcBef>
                <a:spcPts val="100"/>
              </a:spcBef>
              <a:defRPr sz="2800" b="0">
                <a:solidFill>
                  <a:srgbClr val="002643"/>
                </a:solidFill>
                <a:latin typeface="Montserrat Light"/>
                <a:ea typeface="Montserrat Light"/>
                <a:cs typeface="Montserrat Light"/>
                <a:sym typeface="Montserrat Light"/>
              </a:defRPr>
            </a:lvl1pPr>
          </a:lstStyle>
          <a:p>
            <a:r>
              <a:rPr dirty="0"/>
              <a:t>Company Address</a:t>
            </a:r>
          </a:p>
        </p:txBody>
      </p:sp>
      <p:pic>
        <p:nvPicPr>
          <p:cNvPr id="7" name="Picture 6" descr="A blue text on a black background&#10;&#10;Description automatically generated">
            <a:extLst>
              <a:ext uri="{FF2B5EF4-FFF2-40B4-BE49-F238E27FC236}">
                <a16:creationId xmlns:a16="http://schemas.microsoft.com/office/drawing/2014/main" id="{38F8BE48-6E1C-F038-7C0B-34105CACF6A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01992" y="1284051"/>
            <a:ext cx="9664456" cy="2240750"/>
          </a:xfrm>
          <a:prstGeom prst="rect">
            <a:avLst/>
          </a:prstGeom>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itle and Content">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graphicFrame>
        <p:nvGraphicFramePr>
          <p:cNvPr id="3" name="object 3">
            <a:extLst>
              <a:ext uri="{FF2B5EF4-FFF2-40B4-BE49-F238E27FC236}">
                <a16:creationId xmlns:a16="http://schemas.microsoft.com/office/drawing/2014/main" id="{C8541CF6-3EE9-35CC-D256-68A93FCE7070}"/>
              </a:ext>
            </a:extLst>
          </p:cNvPr>
          <p:cNvGraphicFramePr/>
          <p:nvPr userDrawn="1">
            <p:extLst>
              <p:ext uri="{D42A27DB-BD31-4B8C-83A1-F6EECF244321}">
                <p14:modId xmlns:p14="http://schemas.microsoft.com/office/powerpoint/2010/main" val="359125398"/>
              </p:ext>
            </p:extLst>
          </p:nvPr>
        </p:nvGraphicFramePr>
        <p:xfrm>
          <a:off x="571501" y="1941899"/>
          <a:ext cx="18961099" cy="8862370"/>
        </p:xfrm>
        <a:graphic>
          <a:graphicData uri="http://schemas.openxmlformats.org/drawingml/2006/table">
            <a:tbl>
              <a:tblPr>
                <a:tableStyleId>{4C3C2611-4C71-4FC5-86AE-919BDF0F9419}</a:tableStyleId>
              </a:tblPr>
              <a:tblGrid>
                <a:gridCol w="5121910">
                  <a:extLst>
                    <a:ext uri="{9D8B030D-6E8A-4147-A177-3AD203B41FA5}">
                      <a16:colId xmlns:a16="http://schemas.microsoft.com/office/drawing/2014/main" val="20000"/>
                    </a:ext>
                  </a:extLst>
                </a:gridCol>
                <a:gridCol w="13839189">
                  <a:extLst>
                    <a:ext uri="{9D8B030D-6E8A-4147-A177-3AD203B41FA5}">
                      <a16:colId xmlns:a16="http://schemas.microsoft.com/office/drawing/2014/main" val="20001"/>
                    </a:ext>
                  </a:extLst>
                </a:gridCol>
              </a:tblGrid>
              <a:tr h="979169">
                <a:tc>
                  <a:txBody>
                    <a:bodyPr/>
                    <a:lstStyle/>
                    <a:p>
                      <a:pPr indent="0">
                        <a:defRPr sz="1900" b="1">
                          <a:solidFill>
                            <a:srgbClr val="10455E"/>
                          </a:solidFill>
                          <a:latin typeface="Arial"/>
                          <a:ea typeface="Arial"/>
                          <a:cs typeface="Arial"/>
                        </a:defRPr>
                      </a:pPr>
                      <a:r>
                        <a:rPr dirty="0"/>
                        <a:t>Date</a:t>
                      </a:r>
                      <a:r>
                        <a:rPr spc="50" dirty="0"/>
                        <a:t> </a:t>
                      </a:r>
                      <a:r>
                        <a:rPr dirty="0"/>
                        <a:t>of</a:t>
                      </a:r>
                      <a:r>
                        <a:rPr spc="45" dirty="0"/>
                        <a:t> </a:t>
                      </a:r>
                      <a:r>
                        <a:rPr dirty="0"/>
                        <a:t>Campaign</a:t>
                      </a:r>
                      <a:r>
                        <a:rPr spc="40" dirty="0"/>
                        <a:t> </a:t>
                      </a:r>
                      <a:r>
                        <a:rPr spc="-20" dirty="0"/>
                        <a:t>Run:</a:t>
                      </a:r>
                    </a:p>
                  </a:txBody>
                  <a:tcPr marL="228600" marR="228600" marT="228600" marB="228600" anchor="ctr"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tc>
                  <a:txBody>
                    <a:bodyPr/>
                    <a:lstStyle/>
                    <a:p>
                      <a:pPr>
                        <a:defRPr sz="2200">
                          <a:latin typeface="Times New Roman"/>
                          <a:ea typeface="Times New Roman"/>
                          <a:cs typeface="Times New Roman"/>
                          <a:sym typeface="Times New Roman"/>
                        </a:defRPr>
                      </a:pPr>
                      <a:endParaRPr dirty="0"/>
                    </a:p>
                  </a:txBody>
                  <a:tcPr marL="0" marR="0" marT="0" marB="0"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extLst>
                  <a:ext uri="{0D108BD9-81ED-4DB2-BD59-A6C34878D82A}">
                    <a16:rowId xmlns:a16="http://schemas.microsoft.com/office/drawing/2014/main" val="10000"/>
                  </a:ext>
                </a:extLst>
              </a:tr>
              <a:tr h="979169">
                <a:tc>
                  <a:txBody>
                    <a:bodyPr/>
                    <a:lstStyle/>
                    <a:p>
                      <a:pPr indent="0">
                        <a:defRPr sz="1900" b="1">
                          <a:solidFill>
                            <a:srgbClr val="10455E"/>
                          </a:solidFill>
                          <a:latin typeface="Arial"/>
                          <a:ea typeface="Arial"/>
                          <a:cs typeface="Arial"/>
                        </a:defRPr>
                      </a:pPr>
                      <a:r>
                        <a:rPr dirty="0"/>
                        <a:t>Title</a:t>
                      </a:r>
                      <a:r>
                        <a:rPr spc="20" dirty="0"/>
                        <a:t> </a:t>
                      </a:r>
                      <a:r>
                        <a:rPr dirty="0"/>
                        <a:t>of</a:t>
                      </a:r>
                      <a:r>
                        <a:rPr spc="25" dirty="0"/>
                        <a:t> </a:t>
                      </a:r>
                      <a:r>
                        <a:rPr spc="-10" dirty="0"/>
                        <a:t>Campaign:</a:t>
                      </a:r>
                    </a:p>
                  </a:txBody>
                  <a:tcPr marL="228600" marR="228600" marT="228600" marB="228600" anchor="ctr"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tc>
                  <a:txBody>
                    <a:bodyPr/>
                    <a:lstStyle/>
                    <a:p>
                      <a:pPr>
                        <a:defRPr sz="2200">
                          <a:latin typeface="Times New Roman"/>
                          <a:ea typeface="Times New Roman"/>
                          <a:cs typeface="Times New Roman"/>
                          <a:sym typeface="Times New Roman"/>
                        </a:defRPr>
                      </a:pPr>
                      <a:endParaRPr dirty="0"/>
                    </a:p>
                  </a:txBody>
                  <a:tcPr marL="0" marR="0" marT="0" marB="0"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extLst>
                  <a:ext uri="{0D108BD9-81ED-4DB2-BD59-A6C34878D82A}">
                    <a16:rowId xmlns:a16="http://schemas.microsoft.com/office/drawing/2014/main" val="10001"/>
                  </a:ext>
                </a:extLst>
              </a:tr>
              <a:tr h="979169">
                <a:tc>
                  <a:txBody>
                    <a:bodyPr/>
                    <a:lstStyle/>
                    <a:p>
                      <a:pPr indent="0">
                        <a:defRPr sz="1900" b="1" spc="-10">
                          <a:solidFill>
                            <a:srgbClr val="10455E"/>
                          </a:solidFill>
                          <a:latin typeface="Arial"/>
                          <a:ea typeface="Arial"/>
                          <a:cs typeface="Arial"/>
                        </a:defRPr>
                      </a:pPr>
                      <a:r>
                        <a:rPr dirty="0"/>
                        <a:t>Industry:</a:t>
                      </a:r>
                    </a:p>
                  </a:txBody>
                  <a:tcPr marL="228600" marR="228600" marT="228600" marB="228600" anchor="ctr"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tc>
                  <a:txBody>
                    <a:bodyPr/>
                    <a:lstStyle/>
                    <a:p>
                      <a:pPr>
                        <a:defRPr sz="2200">
                          <a:latin typeface="Times New Roman"/>
                          <a:ea typeface="Times New Roman"/>
                          <a:cs typeface="Times New Roman"/>
                          <a:sym typeface="Times New Roman"/>
                        </a:defRPr>
                      </a:pPr>
                      <a:endParaRPr dirty="0"/>
                    </a:p>
                  </a:txBody>
                  <a:tcPr marL="0" marR="0" marT="0" marB="0"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extLst>
                  <a:ext uri="{0D108BD9-81ED-4DB2-BD59-A6C34878D82A}">
                    <a16:rowId xmlns:a16="http://schemas.microsoft.com/office/drawing/2014/main" val="10002"/>
                  </a:ext>
                </a:extLst>
              </a:tr>
              <a:tr h="979169">
                <a:tc>
                  <a:txBody>
                    <a:bodyPr/>
                    <a:lstStyle/>
                    <a:p>
                      <a:pPr indent="0">
                        <a:defRPr sz="1900" b="1">
                          <a:solidFill>
                            <a:srgbClr val="10455E"/>
                          </a:solidFill>
                          <a:latin typeface="Arial"/>
                          <a:ea typeface="Arial"/>
                          <a:cs typeface="Arial"/>
                        </a:defRPr>
                      </a:pPr>
                      <a:r>
                        <a:rPr dirty="0"/>
                        <a:t>Campaign</a:t>
                      </a:r>
                      <a:r>
                        <a:rPr spc="59" dirty="0"/>
                        <a:t> </a:t>
                      </a:r>
                      <a:r>
                        <a:rPr dirty="0"/>
                        <a:t>Category</a:t>
                      </a:r>
                      <a:r>
                        <a:rPr spc="-20" dirty="0"/>
                        <a:t>:</a:t>
                      </a:r>
                    </a:p>
                  </a:txBody>
                  <a:tcPr marL="228600" marR="228600" marT="228600" marB="228600" anchor="ctr"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tc>
                  <a:txBody>
                    <a:bodyPr/>
                    <a:lstStyle/>
                    <a:p>
                      <a:pPr>
                        <a:defRPr sz="2300">
                          <a:latin typeface="Times New Roman"/>
                          <a:ea typeface="Times New Roman"/>
                          <a:cs typeface="Times New Roman"/>
                          <a:sym typeface="Times New Roman"/>
                        </a:defRPr>
                      </a:pPr>
                      <a:endParaRPr dirty="0"/>
                    </a:p>
                  </a:txBody>
                  <a:tcPr marL="0" marR="0" marT="0" marB="0"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extLst>
                  <a:ext uri="{0D108BD9-81ED-4DB2-BD59-A6C34878D82A}">
                    <a16:rowId xmlns:a16="http://schemas.microsoft.com/office/drawing/2014/main" val="10003"/>
                  </a:ext>
                </a:extLst>
              </a:tr>
              <a:tr h="979169">
                <a:tc>
                  <a:txBody>
                    <a:bodyPr/>
                    <a:lstStyle/>
                    <a:p>
                      <a:pPr indent="0">
                        <a:defRPr sz="1900" b="1">
                          <a:solidFill>
                            <a:srgbClr val="10455E"/>
                          </a:solidFill>
                          <a:latin typeface="Arial"/>
                          <a:ea typeface="Arial"/>
                          <a:cs typeface="Arial"/>
                        </a:defRPr>
                      </a:pPr>
                      <a:r>
                        <a:rPr dirty="0"/>
                        <a:t>Provider</a:t>
                      </a:r>
                      <a:r>
                        <a:rPr spc="35" dirty="0"/>
                        <a:t> </a:t>
                      </a:r>
                      <a:r>
                        <a:rPr dirty="0"/>
                        <a:t>/</a:t>
                      </a:r>
                      <a:r>
                        <a:rPr spc="29" dirty="0"/>
                        <a:t> </a:t>
                      </a:r>
                      <a:r>
                        <a:rPr dirty="0"/>
                        <a:t>Operator</a:t>
                      </a:r>
                      <a:r>
                        <a:rPr spc="40" dirty="0"/>
                        <a:t> </a:t>
                      </a:r>
                      <a:r>
                        <a:rPr dirty="0"/>
                        <a:t>/</a:t>
                      </a:r>
                      <a:r>
                        <a:rPr spc="29" dirty="0"/>
                        <a:t> </a:t>
                      </a:r>
                      <a:r>
                        <a:rPr spc="-10" dirty="0"/>
                        <a:t>Company:</a:t>
                      </a:r>
                    </a:p>
                  </a:txBody>
                  <a:tcPr marL="228600" marR="228600" marT="228600" marB="228600" anchor="ctr"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tc>
                  <a:txBody>
                    <a:bodyPr/>
                    <a:lstStyle/>
                    <a:p>
                      <a:pPr>
                        <a:defRPr sz="2200">
                          <a:latin typeface="Times New Roman"/>
                          <a:ea typeface="Times New Roman"/>
                          <a:cs typeface="Times New Roman"/>
                          <a:sym typeface="Times New Roman"/>
                        </a:defRPr>
                      </a:pPr>
                      <a:endParaRPr dirty="0"/>
                    </a:p>
                  </a:txBody>
                  <a:tcPr marL="0" marR="0" marT="0" marB="0"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extLst>
                  <a:ext uri="{0D108BD9-81ED-4DB2-BD59-A6C34878D82A}">
                    <a16:rowId xmlns:a16="http://schemas.microsoft.com/office/drawing/2014/main" val="10004"/>
                  </a:ext>
                </a:extLst>
              </a:tr>
              <a:tr h="979169">
                <a:tc>
                  <a:txBody>
                    <a:bodyPr/>
                    <a:lstStyle/>
                    <a:p>
                      <a:pPr marR="276859" indent="0">
                        <a:lnSpc>
                          <a:spcPct val="102298"/>
                        </a:lnSpc>
                        <a:spcBef>
                          <a:spcPts val="1300"/>
                        </a:spcBef>
                        <a:defRPr sz="1900" b="1">
                          <a:solidFill>
                            <a:srgbClr val="10455E"/>
                          </a:solidFill>
                          <a:latin typeface="Arial"/>
                          <a:ea typeface="Arial"/>
                          <a:cs typeface="Arial"/>
                        </a:defRPr>
                      </a:pPr>
                      <a:r>
                        <a:rPr dirty="0"/>
                        <a:t>Provider</a:t>
                      </a:r>
                      <a:r>
                        <a:rPr spc="45" dirty="0"/>
                        <a:t> </a:t>
                      </a:r>
                      <a:r>
                        <a:rPr dirty="0"/>
                        <a:t>/</a:t>
                      </a:r>
                      <a:r>
                        <a:rPr spc="35" dirty="0"/>
                        <a:t> </a:t>
                      </a:r>
                      <a:r>
                        <a:rPr dirty="0"/>
                        <a:t>Operator</a:t>
                      </a:r>
                      <a:r>
                        <a:rPr spc="50" dirty="0"/>
                        <a:t> </a:t>
                      </a:r>
                      <a:r>
                        <a:rPr dirty="0"/>
                        <a:t>/</a:t>
                      </a:r>
                      <a:r>
                        <a:rPr spc="35" dirty="0"/>
                        <a:t> </a:t>
                      </a:r>
                      <a:r>
                        <a:rPr dirty="0"/>
                        <a:t>Company</a:t>
                      </a:r>
                      <a:r>
                        <a:rPr lang="en-US" spc="50" dirty="0"/>
                        <a:t> </a:t>
                      </a:r>
                      <a:r>
                        <a:rPr spc="-10" dirty="0"/>
                        <a:t>Contact </a:t>
                      </a:r>
                      <a:r>
                        <a:rPr dirty="0"/>
                        <a:t>(Phone</a:t>
                      </a:r>
                      <a:r>
                        <a:rPr spc="29" dirty="0"/>
                        <a:t> </a:t>
                      </a:r>
                      <a:r>
                        <a:rPr dirty="0"/>
                        <a:t>/</a:t>
                      </a:r>
                      <a:r>
                        <a:rPr spc="25" dirty="0"/>
                        <a:t> </a:t>
                      </a:r>
                      <a:r>
                        <a:rPr spc="-10" dirty="0"/>
                        <a:t>Email):</a:t>
                      </a:r>
                    </a:p>
                  </a:txBody>
                  <a:tcPr marL="228600" marR="228600" marT="228600" marB="228600" anchor="ctr"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tc>
                  <a:txBody>
                    <a:bodyPr/>
                    <a:lstStyle/>
                    <a:p>
                      <a:pPr>
                        <a:defRPr sz="2200">
                          <a:latin typeface="Times New Roman"/>
                          <a:ea typeface="Times New Roman"/>
                          <a:cs typeface="Times New Roman"/>
                          <a:sym typeface="Times New Roman"/>
                        </a:defRPr>
                      </a:pPr>
                      <a:endParaRPr dirty="0"/>
                    </a:p>
                  </a:txBody>
                  <a:tcPr marL="0" marR="0" marT="0" marB="0"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extLst>
                  <a:ext uri="{0D108BD9-81ED-4DB2-BD59-A6C34878D82A}">
                    <a16:rowId xmlns:a16="http://schemas.microsoft.com/office/drawing/2014/main" val="10005"/>
                  </a:ext>
                </a:extLst>
              </a:tr>
              <a:tr h="979169">
                <a:tc>
                  <a:txBody>
                    <a:bodyPr/>
                    <a:lstStyle/>
                    <a:p>
                      <a:pPr indent="0">
                        <a:defRPr sz="1900" b="1">
                          <a:solidFill>
                            <a:srgbClr val="10455E"/>
                          </a:solidFill>
                          <a:latin typeface="Arial"/>
                          <a:ea typeface="Arial"/>
                          <a:cs typeface="Arial"/>
                        </a:defRPr>
                      </a:pPr>
                      <a:r>
                        <a:rPr dirty="0"/>
                        <a:t>Agency</a:t>
                      </a:r>
                      <a:r>
                        <a:rPr spc="40" dirty="0"/>
                        <a:t> </a:t>
                      </a:r>
                      <a:r>
                        <a:rPr dirty="0"/>
                        <a:t>or</a:t>
                      </a:r>
                      <a:r>
                        <a:rPr spc="40" dirty="0"/>
                        <a:t> </a:t>
                      </a:r>
                      <a:r>
                        <a:rPr spc="-10" dirty="0"/>
                        <a:t>Firm:</a:t>
                      </a:r>
                    </a:p>
                  </a:txBody>
                  <a:tcPr marL="228600" marR="228600" marT="228600" marB="228600" anchor="ctr"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tc>
                  <a:txBody>
                    <a:bodyPr/>
                    <a:lstStyle/>
                    <a:p>
                      <a:pPr>
                        <a:defRPr sz="2200">
                          <a:latin typeface="Times New Roman"/>
                          <a:ea typeface="Times New Roman"/>
                          <a:cs typeface="Times New Roman"/>
                          <a:sym typeface="Times New Roman"/>
                        </a:defRPr>
                      </a:pPr>
                      <a:endParaRPr dirty="0"/>
                    </a:p>
                  </a:txBody>
                  <a:tcPr marL="0" marR="0" marT="0" marB="0"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extLst>
                  <a:ext uri="{0D108BD9-81ED-4DB2-BD59-A6C34878D82A}">
                    <a16:rowId xmlns:a16="http://schemas.microsoft.com/office/drawing/2014/main" val="10006"/>
                  </a:ext>
                </a:extLst>
              </a:tr>
              <a:tr h="979169">
                <a:tc>
                  <a:txBody>
                    <a:bodyPr/>
                    <a:lstStyle/>
                    <a:p>
                      <a:pPr indent="0">
                        <a:defRPr sz="1900" b="1">
                          <a:solidFill>
                            <a:srgbClr val="10455E"/>
                          </a:solidFill>
                          <a:latin typeface="Arial"/>
                          <a:ea typeface="Arial"/>
                          <a:cs typeface="Arial"/>
                        </a:defRPr>
                      </a:pPr>
                      <a:r>
                        <a:rPr dirty="0"/>
                        <a:t>Agency</a:t>
                      </a:r>
                      <a:r>
                        <a:rPr spc="50" dirty="0"/>
                        <a:t> </a:t>
                      </a:r>
                      <a:r>
                        <a:rPr dirty="0"/>
                        <a:t>Contact</a:t>
                      </a:r>
                      <a:r>
                        <a:rPr spc="40" dirty="0"/>
                        <a:t> </a:t>
                      </a:r>
                      <a:r>
                        <a:rPr dirty="0"/>
                        <a:t>(Phone</a:t>
                      </a:r>
                      <a:r>
                        <a:rPr spc="50" dirty="0"/>
                        <a:t> </a:t>
                      </a:r>
                      <a:r>
                        <a:rPr dirty="0"/>
                        <a:t>/</a:t>
                      </a:r>
                      <a:r>
                        <a:rPr spc="45" dirty="0"/>
                        <a:t> </a:t>
                      </a:r>
                      <a:r>
                        <a:rPr spc="-10" dirty="0"/>
                        <a:t>Email):</a:t>
                      </a:r>
                    </a:p>
                  </a:txBody>
                  <a:tcPr marL="228600" marR="228600" marT="228600" marB="228600" anchor="ctr"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tc>
                  <a:txBody>
                    <a:bodyPr/>
                    <a:lstStyle/>
                    <a:p>
                      <a:pPr>
                        <a:defRPr sz="2200">
                          <a:latin typeface="Times New Roman"/>
                          <a:ea typeface="Times New Roman"/>
                          <a:cs typeface="Times New Roman"/>
                          <a:sym typeface="Times New Roman"/>
                        </a:defRPr>
                      </a:pPr>
                      <a:endParaRPr dirty="0"/>
                    </a:p>
                  </a:txBody>
                  <a:tcPr marL="0" marR="0" marT="0" marB="0"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extLst>
                  <a:ext uri="{0D108BD9-81ED-4DB2-BD59-A6C34878D82A}">
                    <a16:rowId xmlns:a16="http://schemas.microsoft.com/office/drawing/2014/main" val="10007"/>
                  </a:ext>
                </a:extLst>
              </a:tr>
              <a:tr h="979169">
                <a:tc>
                  <a:txBody>
                    <a:bodyPr/>
                    <a:lstStyle/>
                    <a:p>
                      <a:pPr indent="0">
                        <a:defRPr sz="1900" b="1">
                          <a:solidFill>
                            <a:srgbClr val="10455E"/>
                          </a:solidFill>
                          <a:latin typeface="Arial"/>
                          <a:ea typeface="Arial"/>
                          <a:cs typeface="Arial"/>
                        </a:defRPr>
                      </a:pPr>
                      <a:r>
                        <a:rPr dirty="0"/>
                        <a:t>Image</a:t>
                      </a:r>
                      <a:r>
                        <a:rPr spc="50" dirty="0"/>
                        <a:t> </a:t>
                      </a:r>
                      <a:r>
                        <a:rPr spc="-10" dirty="0"/>
                        <a:t>Credit(s):</a:t>
                      </a:r>
                    </a:p>
                  </a:txBody>
                  <a:tcPr marL="228600" marR="228600" marT="228600" marB="228600" anchor="ctr"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tc>
                  <a:txBody>
                    <a:bodyPr/>
                    <a:lstStyle/>
                    <a:p>
                      <a:pPr>
                        <a:defRPr sz="2200">
                          <a:latin typeface="Times New Roman"/>
                          <a:ea typeface="Times New Roman"/>
                          <a:cs typeface="Times New Roman"/>
                          <a:sym typeface="Times New Roman"/>
                        </a:defRPr>
                      </a:pPr>
                      <a:endParaRPr dirty="0"/>
                    </a:p>
                  </a:txBody>
                  <a:tcPr marL="0" marR="0" marT="0" marB="0" horzOverflow="overflow">
                    <a:lnL w="12700">
                      <a:solidFill>
                        <a:srgbClr val="DFDFDF"/>
                      </a:solidFill>
                    </a:lnL>
                    <a:lnR w="12700">
                      <a:solidFill>
                        <a:srgbClr val="DFDFDF"/>
                      </a:solidFill>
                    </a:lnR>
                    <a:lnT w="12700">
                      <a:solidFill>
                        <a:srgbClr val="DFDFDF"/>
                      </a:solidFill>
                    </a:lnT>
                    <a:lnB w="12700">
                      <a:solidFill>
                        <a:srgbClr val="DFDFDF"/>
                      </a:solidFill>
                    </a:lnB>
                    <a:solidFill>
                      <a:schemeClr val="bg1"/>
                    </a:solidFill>
                  </a:tcPr>
                </a:tc>
                <a:extLst>
                  <a:ext uri="{0D108BD9-81ED-4DB2-BD59-A6C34878D82A}">
                    <a16:rowId xmlns:a16="http://schemas.microsoft.com/office/drawing/2014/main" val="10008"/>
                  </a:ext>
                </a:extLst>
              </a:tr>
            </a:tbl>
          </a:graphicData>
        </a:graphic>
      </p:graphicFrame>
      <p:sp>
        <p:nvSpPr>
          <p:cNvPr id="5" name="object 6">
            <a:extLst>
              <a:ext uri="{FF2B5EF4-FFF2-40B4-BE49-F238E27FC236}">
                <a16:creationId xmlns:a16="http://schemas.microsoft.com/office/drawing/2014/main" id="{E6C1505E-2B5D-DB14-462F-88738FD96DBA}"/>
              </a:ext>
            </a:extLst>
          </p:cNvPr>
          <p:cNvSpPr txBox="1"/>
          <p:nvPr userDrawn="1"/>
        </p:nvSpPr>
        <p:spPr>
          <a:xfrm>
            <a:off x="0" y="498731"/>
            <a:ext cx="20104100" cy="1014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gn="ctr">
              <a:lnSpc>
                <a:spcPct val="120000"/>
              </a:lnSpc>
              <a:defRPr sz="1500">
                <a:solidFill>
                  <a:srgbClr val="FFFFFF"/>
                </a:solidFill>
              </a:defRPr>
            </a:pPr>
            <a:r>
              <a:rPr lang="en-US" sz="5500" b="0" i="0" spc="300" baseline="0" dirty="0">
                <a:solidFill>
                  <a:srgbClr val="2A83DD"/>
                </a:solidFill>
                <a:latin typeface="Arial" panose="020B0604020202020204" pitchFamily="34" charset="0"/>
                <a:cs typeface="Arial" panose="020B0604020202020204" pitchFamily="34" charset="0"/>
              </a:rPr>
              <a:t>Critical Details</a:t>
            </a:r>
            <a:endParaRPr sz="5500" b="0" i="0" spc="300" baseline="0" dirty="0">
              <a:solidFill>
                <a:srgbClr val="2A83DD"/>
              </a:solidFill>
              <a:latin typeface="Arial" panose="020B0604020202020204" pitchFamily="34" charset="0"/>
              <a:cs typeface="Arial" panose="020B0604020202020204" pitchFamily="34" charset="0"/>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641EDA3-C7E1-3E2A-2B77-680F451152FF}"/>
              </a:ext>
            </a:extLst>
          </p:cNvPr>
          <p:cNvSpPr/>
          <p:nvPr userDrawn="1"/>
        </p:nvSpPr>
        <p:spPr>
          <a:xfrm>
            <a:off x="1048415" y="2563447"/>
            <a:ext cx="18007271" cy="8091967"/>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Calibri"/>
              <a:ea typeface="Calibri"/>
              <a:cs typeface="Calibri"/>
              <a:sym typeface="Calibri"/>
            </a:endParaRPr>
          </a:p>
        </p:txBody>
      </p:sp>
      <p:sp>
        <p:nvSpPr>
          <p:cNvPr id="5" name="object 6">
            <a:extLst>
              <a:ext uri="{FF2B5EF4-FFF2-40B4-BE49-F238E27FC236}">
                <a16:creationId xmlns:a16="http://schemas.microsoft.com/office/drawing/2014/main" id="{E6C1505E-2B5D-DB14-462F-88738FD96DBA}"/>
              </a:ext>
            </a:extLst>
          </p:cNvPr>
          <p:cNvSpPr txBox="1"/>
          <p:nvPr userDrawn="1"/>
        </p:nvSpPr>
        <p:spPr>
          <a:xfrm>
            <a:off x="0" y="278598"/>
            <a:ext cx="20104100" cy="1014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gn="ctr">
              <a:lnSpc>
                <a:spcPct val="120000"/>
              </a:lnSpc>
              <a:defRPr sz="1500">
                <a:solidFill>
                  <a:srgbClr val="FFFFFF"/>
                </a:solidFill>
              </a:defRPr>
            </a:pPr>
            <a:r>
              <a:rPr lang="en-US" sz="5500" b="0" i="0" spc="300" baseline="0" dirty="0">
                <a:solidFill>
                  <a:srgbClr val="2A83DD"/>
                </a:solidFill>
                <a:latin typeface="Arial" panose="020B0604020202020204" pitchFamily="34" charset="0"/>
                <a:cs typeface="Arial" panose="020B0604020202020204" pitchFamily="34" charset="0"/>
              </a:rPr>
              <a:t>Text for Consideration</a:t>
            </a:r>
          </a:p>
        </p:txBody>
      </p:sp>
    </p:spTree>
    <p:extLst>
      <p:ext uri="{BB962C8B-B14F-4D97-AF65-F5344CB8AC3E}">
        <p14:creationId xmlns:p14="http://schemas.microsoft.com/office/powerpoint/2010/main" val="1724702630"/>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bg>
      <p:bgPr>
        <a:solidFill>
          <a:srgbClr val="002643"/>
        </a:solidFill>
        <a:effectLst/>
      </p:bgPr>
    </p:bg>
    <p:spTree>
      <p:nvGrpSpPr>
        <p:cNvPr id="1" name=""/>
        <p:cNvGrpSpPr/>
        <p:nvPr/>
      </p:nvGrpSpPr>
      <p:grpSpPr>
        <a:xfrm>
          <a:off x="0" y="0"/>
          <a:ext cx="0" cy="0"/>
          <a:chOff x="0" y="0"/>
          <a:chExt cx="0" cy="0"/>
        </a:xfrm>
      </p:grpSpPr>
      <p:pic>
        <p:nvPicPr>
          <p:cNvPr id="6" name="Picture 5" descr="A white and grey background&#10;&#10;Description automatically generated">
            <a:extLst>
              <a:ext uri="{FF2B5EF4-FFF2-40B4-BE49-F238E27FC236}">
                <a16:creationId xmlns:a16="http://schemas.microsoft.com/office/drawing/2014/main" id="{B1B5D94F-1727-1AF3-19CD-539A17860F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1629"/>
            <a:ext cx="20247543" cy="11504285"/>
          </a:xfrm>
          <a:prstGeom prst="rect">
            <a:avLst/>
          </a:prstGeom>
        </p:spPr>
      </p:pic>
      <p:sp>
        <p:nvSpPr>
          <p:cNvPr id="8" name="Rectangle 7">
            <a:extLst>
              <a:ext uri="{FF2B5EF4-FFF2-40B4-BE49-F238E27FC236}">
                <a16:creationId xmlns:a16="http://schemas.microsoft.com/office/drawing/2014/main" id="{80A367DE-7715-70DD-5731-270889659346}"/>
              </a:ext>
            </a:extLst>
          </p:cNvPr>
          <p:cNvSpPr/>
          <p:nvPr userDrawn="1"/>
        </p:nvSpPr>
        <p:spPr>
          <a:xfrm>
            <a:off x="1048413" y="1664529"/>
            <a:ext cx="18007271" cy="8091967"/>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Calibri"/>
              <a:ea typeface="Calibri"/>
              <a:cs typeface="Calibri"/>
              <a:sym typeface="Calibri"/>
            </a:endParaRPr>
          </a:p>
        </p:txBody>
      </p:sp>
      <p:grpSp>
        <p:nvGrpSpPr>
          <p:cNvPr id="7" name="Group 6">
            <a:extLst>
              <a:ext uri="{FF2B5EF4-FFF2-40B4-BE49-F238E27FC236}">
                <a16:creationId xmlns:a16="http://schemas.microsoft.com/office/drawing/2014/main" id="{065C8A63-5C2D-F0D7-08B9-33D1AA5100E9}"/>
              </a:ext>
            </a:extLst>
          </p:cNvPr>
          <p:cNvGrpSpPr/>
          <p:nvPr userDrawn="1"/>
        </p:nvGrpSpPr>
        <p:grpSpPr>
          <a:xfrm>
            <a:off x="1673594" y="2236636"/>
            <a:ext cx="16756912" cy="6805046"/>
            <a:chOff x="426373" y="1813750"/>
            <a:chExt cx="16756912" cy="6805046"/>
          </a:xfrm>
        </p:grpSpPr>
        <p:sp>
          <p:nvSpPr>
            <p:cNvPr id="5" name="object 6">
              <a:extLst>
                <a:ext uri="{FF2B5EF4-FFF2-40B4-BE49-F238E27FC236}">
                  <a16:creationId xmlns:a16="http://schemas.microsoft.com/office/drawing/2014/main" id="{E6C1505E-2B5D-DB14-462F-88738FD96DBA}"/>
                </a:ext>
              </a:extLst>
            </p:cNvPr>
            <p:cNvSpPr txBox="1"/>
            <p:nvPr userDrawn="1"/>
          </p:nvSpPr>
          <p:spPr>
            <a:xfrm>
              <a:off x="3799035" y="1813750"/>
              <a:ext cx="10011587" cy="1014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gn="ctr">
                <a:lnSpc>
                  <a:spcPct val="120000"/>
                </a:lnSpc>
                <a:defRPr sz="1500">
                  <a:solidFill>
                    <a:srgbClr val="FFFFFF"/>
                  </a:solidFill>
                </a:defRPr>
              </a:pPr>
              <a:r>
                <a:rPr lang="en-US" sz="5500" b="0" i="0" spc="300" baseline="0" dirty="0">
                  <a:solidFill>
                    <a:srgbClr val="2A83DD"/>
                  </a:solidFill>
                  <a:latin typeface="Arial" panose="020B0604020202020204" pitchFamily="34" charset="0"/>
                  <a:cs typeface="Arial" panose="020B0604020202020204" pitchFamily="34" charset="0"/>
                </a:rPr>
                <a:t>Important Information</a:t>
              </a:r>
              <a:endParaRPr sz="5500" b="0" i="0" spc="300" baseline="0" dirty="0">
                <a:solidFill>
                  <a:srgbClr val="2A83DD"/>
                </a:solidFill>
                <a:latin typeface="Arial" panose="020B0604020202020204" pitchFamily="34" charset="0"/>
                <a:cs typeface="Arial" panose="020B0604020202020204" pitchFamily="34" charset="0"/>
              </a:endParaRPr>
            </a:p>
          </p:txBody>
        </p:sp>
        <p:sp>
          <p:nvSpPr>
            <p:cNvPr id="2" name="object 6">
              <a:extLst>
                <a:ext uri="{FF2B5EF4-FFF2-40B4-BE49-F238E27FC236}">
                  <a16:creationId xmlns:a16="http://schemas.microsoft.com/office/drawing/2014/main" id="{1A995BC7-3825-67BC-6C0E-9D099EE52FD3}"/>
                </a:ext>
              </a:extLst>
            </p:cNvPr>
            <p:cNvSpPr txBox="1"/>
            <p:nvPr userDrawn="1"/>
          </p:nvSpPr>
          <p:spPr>
            <a:xfrm>
              <a:off x="1568449" y="3467236"/>
              <a:ext cx="14472758" cy="34778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gn="ctr">
                <a:defRPr sz="5900" b="0" spc="100">
                  <a:solidFill>
                    <a:srgbClr val="0070C0"/>
                  </a:solidFill>
                </a:defRPr>
              </a:pPr>
              <a:r>
                <a:rPr lang="en-US" sz="5500" b="0" i="0" dirty="0">
                  <a:solidFill>
                    <a:srgbClr val="002643"/>
                  </a:solidFill>
                  <a:effectLst/>
                  <a:latin typeface="Arial" panose="020B0604020202020204" pitchFamily="34" charset="0"/>
                  <a:cs typeface="Arial" panose="020B0604020202020204" pitchFamily="34" charset="0"/>
                </a:rPr>
                <a:t>The following slides are for example purposes only. You can present your entry materials in a manner that fits your brand, such as changing colors, fonts, etc.</a:t>
              </a:r>
              <a:endParaRPr lang="en-US" sz="5500" b="0" i="0" dirty="0">
                <a:solidFill>
                  <a:srgbClr val="002643"/>
                </a:solidFill>
                <a:latin typeface="Arial" panose="020B0604020202020204" pitchFamily="34" charset="0"/>
                <a:cs typeface="Arial" panose="020B0604020202020204" pitchFamily="34" charset="0"/>
              </a:endParaRPr>
            </a:p>
          </p:txBody>
        </p:sp>
        <p:sp>
          <p:nvSpPr>
            <p:cNvPr id="4" name="object 6">
              <a:extLst>
                <a:ext uri="{FF2B5EF4-FFF2-40B4-BE49-F238E27FC236}">
                  <a16:creationId xmlns:a16="http://schemas.microsoft.com/office/drawing/2014/main" id="{9B14872D-0DD1-9A0B-F858-7D5669D6E8CF}"/>
                </a:ext>
              </a:extLst>
            </p:cNvPr>
            <p:cNvSpPr txBox="1"/>
            <p:nvPr userDrawn="1"/>
          </p:nvSpPr>
          <p:spPr>
            <a:xfrm>
              <a:off x="426373" y="7583961"/>
              <a:ext cx="16756912" cy="1034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gn="ctr">
                <a:lnSpc>
                  <a:spcPct val="120000"/>
                </a:lnSpc>
                <a:defRPr sz="1500">
                  <a:solidFill>
                    <a:srgbClr val="FFFFFF"/>
                  </a:solidFill>
                </a:defRPr>
              </a:pPr>
              <a:r>
                <a:rPr lang="en-US" sz="5500" b="0" i="0" dirty="0">
                  <a:solidFill>
                    <a:srgbClr val="2A83DD"/>
                  </a:solidFill>
                  <a:latin typeface="Arial" panose="020B0604020202020204" pitchFamily="34" charset="0"/>
                  <a:cs typeface="Arial" panose="020B0604020202020204" pitchFamily="34" charset="0"/>
                </a:rPr>
                <a:t>Please delete this slide prior to submitting your entry.</a:t>
              </a:r>
              <a:endParaRPr sz="5500" b="0" i="0" spc="300" baseline="0" dirty="0">
                <a:solidFill>
                  <a:srgbClr val="2A83DD"/>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54523944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1" r:id="rId5"/>
    <p:sldLayoutId id="2147483652" r:id="rId6"/>
    <p:sldLayoutId id="2147483653" r:id="rId7"/>
  </p:sldLayoutIdLst>
  <p:transition spd="med"/>
  <p:txStyles>
    <p:titleStyle>
      <a:lvl1pPr marL="0" marR="0" indent="0" algn="l" defTabSz="914400" rtl="0" latinLnBrk="0">
        <a:lnSpc>
          <a:spcPct val="100000"/>
        </a:lnSpc>
        <a:spcBef>
          <a:spcPts val="0"/>
        </a:spcBef>
        <a:spcAft>
          <a:spcPts val="0"/>
        </a:spcAft>
        <a:buClrTx/>
        <a:buSzTx/>
        <a:buFontTx/>
        <a:buNone/>
        <a:tabLst/>
        <a:defRPr sz="5900" b="0" i="0" u="none" strike="noStrike" cap="none" spc="0" baseline="0">
          <a:solidFill>
            <a:srgbClr val="00AEEF"/>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5900" b="0" i="0" u="none" strike="noStrike" cap="none" spc="0" baseline="0">
          <a:solidFill>
            <a:srgbClr val="00AEEF"/>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5900" b="0" i="0" u="none" strike="noStrike" cap="none" spc="0" baseline="0">
          <a:solidFill>
            <a:srgbClr val="00AEEF"/>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5900" b="0" i="0" u="none" strike="noStrike" cap="none" spc="0" baseline="0">
          <a:solidFill>
            <a:srgbClr val="00AEEF"/>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5900" b="0" i="0" u="none" strike="noStrike" cap="none" spc="0" baseline="0">
          <a:solidFill>
            <a:srgbClr val="00AEEF"/>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5900" b="0" i="0" u="none" strike="noStrike" cap="none" spc="0" baseline="0">
          <a:solidFill>
            <a:srgbClr val="00AEEF"/>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5900" b="0" i="0" u="none" strike="noStrike" cap="none" spc="0" baseline="0">
          <a:solidFill>
            <a:srgbClr val="00AEEF"/>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5900" b="0" i="0" u="none" strike="noStrike" cap="none" spc="0" baseline="0">
          <a:solidFill>
            <a:srgbClr val="00AEEF"/>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5900" b="0" i="0" u="none" strike="noStrike" cap="none" spc="0" baseline="0">
          <a:solidFill>
            <a:srgbClr val="00AEEF"/>
          </a:solidFill>
          <a:uFillTx/>
          <a:latin typeface="Arial"/>
          <a:ea typeface="Arial"/>
          <a:cs typeface="Arial"/>
          <a:sym typeface="Arial"/>
        </a:defRPr>
      </a:lvl9pPr>
    </p:titleStyle>
    <p:bodyStyle>
      <a:lvl1pPr marL="0" marR="0" indent="0" algn="l" defTabSz="914400" rtl="0" latinLnBrk="0">
        <a:lnSpc>
          <a:spcPct val="100000"/>
        </a:lnSpc>
        <a:spcBef>
          <a:spcPts val="0"/>
        </a:spcBef>
        <a:spcAft>
          <a:spcPts val="0"/>
        </a:spcAft>
        <a:buClrTx/>
        <a:buSzTx/>
        <a:buFontTx/>
        <a:buNone/>
        <a:tabLst/>
        <a:defRPr sz="2300" b="1" i="0" u="none" strike="noStrike" cap="none" spc="0" baseline="0">
          <a:solidFill>
            <a:srgbClr val="595959"/>
          </a:solidFill>
          <a:uFillTx/>
          <a:latin typeface="Arial"/>
          <a:ea typeface="Arial"/>
          <a:cs typeface="Arial"/>
          <a:sym typeface="Arial"/>
        </a:defRPr>
      </a:lvl1pPr>
      <a:lvl2pPr marL="0" marR="0" indent="457200" algn="l" defTabSz="914400" rtl="0" latinLnBrk="0">
        <a:lnSpc>
          <a:spcPct val="100000"/>
        </a:lnSpc>
        <a:spcBef>
          <a:spcPts val="0"/>
        </a:spcBef>
        <a:spcAft>
          <a:spcPts val="0"/>
        </a:spcAft>
        <a:buClrTx/>
        <a:buSzTx/>
        <a:buFontTx/>
        <a:buNone/>
        <a:tabLst/>
        <a:defRPr sz="2300" b="1" i="0" u="none" strike="noStrike" cap="none" spc="0" baseline="0">
          <a:solidFill>
            <a:srgbClr val="595959"/>
          </a:solidFill>
          <a:uFillTx/>
          <a:latin typeface="Arial"/>
          <a:ea typeface="Arial"/>
          <a:cs typeface="Arial"/>
          <a:sym typeface="Arial"/>
        </a:defRPr>
      </a:lvl2pPr>
      <a:lvl3pPr marL="0" marR="0" indent="914400" algn="l" defTabSz="914400" rtl="0" latinLnBrk="0">
        <a:lnSpc>
          <a:spcPct val="100000"/>
        </a:lnSpc>
        <a:spcBef>
          <a:spcPts val="0"/>
        </a:spcBef>
        <a:spcAft>
          <a:spcPts val="0"/>
        </a:spcAft>
        <a:buClrTx/>
        <a:buSzTx/>
        <a:buFontTx/>
        <a:buNone/>
        <a:tabLst/>
        <a:defRPr sz="2300" b="1" i="0" u="none" strike="noStrike" cap="none" spc="0" baseline="0">
          <a:solidFill>
            <a:srgbClr val="595959"/>
          </a:solidFill>
          <a:uFillTx/>
          <a:latin typeface="Arial"/>
          <a:ea typeface="Arial"/>
          <a:cs typeface="Arial"/>
          <a:sym typeface="Arial"/>
        </a:defRPr>
      </a:lvl3pPr>
      <a:lvl4pPr marL="0" marR="0" indent="1371600" algn="l" defTabSz="914400" rtl="0" latinLnBrk="0">
        <a:lnSpc>
          <a:spcPct val="100000"/>
        </a:lnSpc>
        <a:spcBef>
          <a:spcPts val="0"/>
        </a:spcBef>
        <a:spcAft>
          <a:spcPts val="0"/>
        </a:spcAft>
        <a:buClrTx/>
        <a:buSzTx/>
        <a:buFontTx/>
        <a:buNone/>
        <a:tabLst/>
        <a:defRPr sz="2300" b="1" i="0" u="none" strike="noStrike" cap="none" spc="0" baseline="0">
          <a:solidFill>
            <a:srgbClr val="595959"/>
          </a:solidFill>
          <a:uFillTx/>
          <a:latin typeface="Arial"/>
          <a:ea typeface="Arial"/>
          <a:cs typeface="Arial"/>
          <a:sym typeface="Arial"/>
        </a:defRPr>
      </a:lvl4pPr>
      <a:lvl5pPr marL="0" marR="0" indent="1828800" algn="l" defTabSz="914400" rtl="0" latinLnBrk="0">
        <a:lnSpc>
          <a:spcPct val="100000"/>
        </a:lnSpc>
        <a:spcBef>
          <a:spcPts val="0"/>
        </a:spcBef>
        <a:spcAft>
          <a:spcPts val="0"/>
        </a:spcAft>
        <a:buClrTx/>
        <a:buSzTx/>
        <a:buFontTx/>
        <a:buNone/>
        <a:tabLst/>
        <a:defRPr sz="2300" b="1" i="0" u="none" strike="noStrike" cap="none" spc="0" baseline="0">
          <a:solidFill>
            <a:srgbClr val="595959"/>
          </a:solidFill>
          <a:uFillTx/>
          <a:latin typeface="Arial"/>
          <a:ea typeface="Arial"/>
          <a:cs typeface="Arial"/>
          <a:sym typeface="Arial"/>
        </a:defRPr>
      </a:lvl5pPr>
      <a:lvl6pPr marL="0" marR="0" indent="2286000" algn="l" defTabSz="914400" rtl="0" latinLnBrk="0">
        <a:lnSpc>
          <a:spcPct val="100000"/>
        </a:lnSpc>
        <a:spcBef>
          <a:spcPts val="0"/>
        </a:spcBef>
        <a:spcAft>
          <a:spcPts val="0"/>
        </a:spcAft>
        <a:buClrTx/>
        <a:buSzTx/>
        <a:buFontTx/>
        <a:buNone/>
        <a:tabLst/>
        <a:defRPr sz="2300" b="1" i="0" u="none" strike="noStrike" cap="none" spc="0" baseline="0">
          <a:solidFill>
            <a:srgbClr val="595959"/>
          </a:solidFill>
          <a:uFillTx/>
          <a:latin typeface="Arial"/>
          <a:ea typeface="Arial"/>
          <a:cs typeface="Arial"/>
          <a:sym typeface="Arial"/>
        </a:defRPr>
      </a:lvl6pPr>
      <a:lvl7pPr marL="0" marR="0" indent="2743200" algn="l" defTabSz="914400" rtl="0" latinLnBrk="0">
        <a:lnSpc>
          <a:spcPct val="100000"/>
        </a:lnSpc>
        <a:spcBef>
          <a:spcPts val="0"/>
        </a:spcBef>
        <a:spcAft>
          <a:spcPts val="0"/>
        </a:spcAft>
        <a:buClrTx/>
        <a:buSzTx/>
        <a:buFontTx/>
        <a:buNone/>
        <a:tabLst/>
        <a:defRPr sz="2300" b="1" i="0" u="none" strike="noStrike" cap="none" spc="0" baseline="0">
          <a:solidFill>
            <a:srgbClr val="595959"/>
          </a:solidFill>
          <a:uFillTx/>
          <a:latin typeface="Arial"/>
          <a:ea typeface="Arial"/>
          <a:cs typeface="Arial"/>
          <a:sym typeface="Arial"/>
        </a:defRPr>
      </a:lvl7pPr>
      <a:lvl8pPr marL="0" marR="0" indent="3200400" algn="l" defTabSz="914400" rtl="0" latinLnBrk="0">
        <a:lnSpc>
          <a:spcPct val="100000"/>
        </a:lnSpc>
        <a:spcBef>
          <a:spcPts val="0"/>
        </a:spcBef>
        <a:spcAft>
          <a:spcPts val="0"/>
        </a:spcAft>
        <a:buClrTx/>
        <a:buSzTx/>
        <a:buFontTx/>
        <a:buNone/>
        <a:tabLst/>
        <a:defRPr sz="2300" b="1" i="0" u="none" strike="noStrike" cap="none" spc="0" baseline="0">
          <a:solidFill>
            <a:srgbClr val="595959"/>
          </a:solidFill>
          <a:uFillTx/>
          <a:latin typeface="Arial"/>
          <a:ea typeface="Arial"/>
          <a:cs typeface="Arial"/>
          <a:sym typeface="Arial"/>
        </a:defRPr>
      </a:lvl8pPr>
      <a:lvl9pPr marL="0" marR="0" indent="3657600" algn="l" defTabSz="914400" rtl="0" latinLnBrk="0">
        <a:lnSpc>
          <a:spcPct val="100000"/>
        </a:lnSpc>
        <a:spcBef>
          <a:spcPts val="0"/>
        </a:spcBef>
        <a:spcAft>
          <a:spcPts val="0"/>
        </a:spcAft>
        <a:buClrTx/>
        <a:buSzTx/>
        <a:buFontTx/>
        <a:buNone/>
        <a:tabLst/>
        <a:defRPr sz="2300" b="1" i="0" u="none" strike="noStrike" cap="none" spc="0" baseline="0">
          <a:solidFill>
            <a:srgbClr val="595959"/>
          </a:solidFill>
          <a:uFillTx/>
          <a:latin typeface="Arial"/>
          <a:ea typeface="Arial"/>
          <a:cs typeface="Arial"/>
          <a:sym typeface="Arial"/>
        </a:defRPr>
      </a:lvl9pPr>
    </p:bodyStyle>
    <p:otherStyle>
      <a:lvl1pPr marL="0" marR="0" indent="0" algn="l"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1pPr>
      <a:lvl2pPr marL="0" marR="0" indent="0" algn="l"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2pPr>
      <a:lvl3pPr marL="0" marR="0" indent="0" algn="l"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3pPr>
      <a:lvl4pPr marL="0" marR="0" indent="0" algn="l"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4pPr>
      <a:lvl5pPr marL="0" marR="0" indent="0" algn="l"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5pPr>
      <a:lvl6pPr marL="0" marR="0" indent="0" algn="l"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6pPr>
      <a:lvl7pPr marL="0" marR="0" indent="0" algn="l"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7pPr>
      <a:lvl8pPr marL="0" marR="0" indent="0" algn="l"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8pPr>
      <a:lvl9pPr marL="0" marR="0" indent="0" algn="l"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object 2"/>
          <p:cNvSpPr txBox="1">
            <a:spLocks noGrp="1"/>
          </p:cNvSpPr>
          <p:nvPr>
            <p:ph type="body" sz="quarter" idx="21"/>
          </p:nvPr>
        </p:nvSpPr>
        <p:spPr>
          <a:prstGeom prst="rect">
            <a:avLst/>
          </a:prstGeom>
        </p:spPr>
        <p:txBody>
          <a:bodyPr/>
          <a:lstStyle/>
          <a:p>
            <a:r>
              <a:rPr dirty="0"/>
              <a:t>Nominee Company Name</a:t>
            </a:r>
          </a:p>
        </p:txBody>
      </p:sp>
      <p:sp>
        <p:nvSpPr>
          <p:cNvPr id="58" name="object 2"/>
          <p:cNvSpPr txBox="1">
            <a:spLocks noGrp="1"/>
          </p:cNvSpPr>
          <p:nvPr>
            <p:ph type="body" sz="quarter" idx="22"/>
          </p:nvPr>
        </p:nvSpPr>
        <p:spPr>
          <a:prstGeom prst="rect">
            <a:avLst/>
          </a:prstGeom>
        </p:spPr>
        <p:txBody>
          <a:bodyPr/>
          <a:lstStyle/>
          <a:p>
            <a:r>
              <a:t>Company Address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D38F9F2A-00CB-0AAE-CDCD-5F2CA60F0C7C}"/>
              </a:ext>
            </a:extLst>
          </p:cNvPr>
          <p:cNvGraphicFramePr/>
          <p:nvPr>
            <p:extLst>
              <p:ext uri="{D42A27DB-BD31-4B8C-83A1-F6EECF244321}">
                <p14:modId xmlns:p14="http://schemas.microsoft.com/office/powerpoint/2010/main" val="4044754409"/>
              </p:ext>
            </p:extLst>
          </p:nvPr>
        </p:nvGraphicFramePr>
        <p:xfrm>
          <a:off x="5701062" y="1964201"/>
          <a:ext cx="13839189" cy="8812521"/>
        </p:xfrm>
        <a:graphic>
          <a:graphicData uri="http://schemas.openxmlformats.org/drawingml/2006/table">
            <a:tbl>
              <a:tblPr>
                <a:tableStyleId>{4C3C2611-4C71-4FC5-86AE-919BDF0F9419}</a:tableStyleId>
              </a:tblPr>
              <a:tblGrid>
                <a:gridCol w="13839189">
                  <a:extLst>
                    <a:ext uri="{9D8B030D-6E8A-4147-A177-3AD203B41FA5}">
                      <a16:colId xmlns:a16="http://schemas.microsoft.com/office/drawing/2014/main" val="20001"/>
                    </a:ext>
                  </a:extLst>
                </a:gridCol>
              </a:tblGrid>
              <a:tr h="97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2200">
                          <a:latin typeface="Times New Roman"/>
                          <a:ea typeface="Times New Roman"/>
                          <a:cs typeface="Times New Roman"/>
                          <a:sym typeface="Times New Roman"/>
                        </a:defRPr>
                      </a:pPr>
                      <a:r>
                        <a:rPr lang="en-US" sz="1900" b="0" i="0" dirty="0">
                          <a:solidFill>
                            <a:schemeClr val="tx1">
                              <a:lumMod val="50000"/>
                              <a:lumOff val="50000"/>
                            </a:schemeClr>
                          </a:solidFill>
                          <a:latin typeface="Arial" panose="020B0604020202020204" pitchFamily="34" charset="0"/>
                          <a:cs typeface="Arial" panose="020B0604020202020204" pitchFamily="34" charset="0"/>
                        </a:rPr>
                        <a:t>[Must be between Oct 1, 2021 – December 31, 2022]</a:t>
                      </a:r>
                    </a:p>
                  </a:txBody>
                  <a:tcPr marL="137160" marR="137160" marT="137160" marB="137160" anchor="ctr" horzOverflow="overflow">
                    <a:lnL w="12700">
                      <a:solidFill>
                        <a:srgbClr val="DFDFDF"/>
                      </a:solidFill>
                    </a:lnL>
                    <a:lnR w="12700">
                      <a:solidFill>
                        <a:srgbClr val="DFDFDF"/>
                      </a:solidFill>
                    </a:lnR>
                    <a:lnT w="12700">
                      <a:solidFill>
                        <a:srgbClr val="DFDFDF"/>
                      </a:solidFill>
                    </a:lnT>
                    <a:lnB w="12700" cap="flat" cmpd="sng" algn="ctr">
                      <a:solidFill>
                        <a:srgbClr val="DFDFDF"/>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97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2200">
                          <a:latin typeface="Times New Roman"/>
                          <a:ea typeface="Times New Roman"/>
                          <a:cs typeface="Times New Roman"/>
                          <a:sym typeface="Times New Roman"/>
                        </a:defRPr>
                      </a:pPr>
                      <a:r>
                        <a:rPr lang="en-US" sz="1900" b="0" i="0" dirty="0">
                          <a:solidFill>
                            <a:schemeClr val="tx1">
                              <a:lumMod val="50000"/>
                              <a:lumOff val="50000"/>
                            </a:schemeClr>
                          </a:solidFill>
                          <a:latin typeface="Arial" panose="020B0604020202020204" pitchFamily="34" charset="0"/>
                          <a:cs typeface="Arial" panose="020B0604020202020204" pitchFamily="34" charset="0"/>
                        </a:rPr>
                        <a:t>[Insert Title of Campaign]</a:t>
                      </a:r>
                    </a:p>
                  </a:txBody>
                  <a:tcPr marL="137160" marR="137160" marT="137160" marB="137160" anchor="ctr" horzOverflow="overflow">
                    <a:lnL w="12700">
                      <a:solidFill>
                        <a:srgbClr val="DFDFDF"/>
                      </a:solidFill>
                    </a:lnL>
                    <a:lnR w="12700">
                      <a:solidFill>
                        <a:srgbClr val="DFDFDF"/>
                      </a:solidFill>
                    </a:lnR>
                    <a:lnT w="12700" cap="flat" cmpd="sng" algn="ctr">
                      <a:solidFill>
                        <a:srgbClr val="DFDFDF"/>
                      </a:solidFill>
                      <a:prstDash val="solid"/>
                      <a:round/>
                      <a:headEnd type="none" w="med" len="med"/>
                      <a:tailEnd type="none" w="med" len="med"/>
                    </a:lnT>
                    <a:lnB w="12700" cap="flat" cmpd="sng" algn="ctr">
                      <a:solidFill>
                        <a:srgbClr val="DFDFDF"/>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97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2200">
                          <a:latin typeface="Times New Roman"/>
                          <a:ea typeface="Times New Roman"/>
                          <a:cs typeface="Times New Roman"/>
                          <a:sym typeface="Times New Roman"/>
                        </a:defRPr>
                      </a:pPr>
                      <a:r>
                        <a:rPr lang="en-US" sz="1900" b="0" i="0" dirty="0">
                          <a:solidFill>
                            <a:schemeClr val="tx1">
                              <a:lumMod val="50000"/>
                              <a:lumOff val="50000"/>
                            </a:schemeClr>
                          </a:solidFill>
                          <a:latin typeface="Arial" panose="020B0604020202020204" pitchFamily="34" charset="0"/>
                          <a:cs typeface="Arial" panose="020B0604020202020204" pitchFamily="34" charset="0"/>
                        </a:rPr>
                        <a:t>[Insert Industry, i.e., Behavioral Health, Home Health Care, Skilled Nursing, etc.]</a:t>
                      </a:r>
                    </a:p>
                  </a:txBody>
                  <a:tcPr marL="137160" marR="137160" marT="137160" marB="137160" anchor="ctr" horzOverflow="overflow">
                    <a:lnL w="12700">
                      <a:solidFill>
                        <a:srgbClr val="DFDFDF"/>
                      </a:solidFill>
                    </a:lnL>
                    <a:lnR w="12700">
                      <a:solidFill>
                        <a:srgbClr val="DFDFDF"/>
                      </a:solidFill>
                    </a:lnR>
                    <a:lnT w="12700" cap="flat" cmpd="sng" algn="ctr">
                      <a:solidFill>
                        <a:srgbClr val="DFDFDF"/>
                      </a:solidFill>
                      <a:prstDash val="solid"/>
                      <a:round/>
                      <a:headEnd type="none" w="med" len="med"/>
                      <a:tailEnd type="none" w="med" len="med"/>
                    </a:lnT>
                    <a:lnB w="12700" cap="flat" cmpd="sng" algn="ctr">
                      <a:solidFill>
                        <a:srgbClr val="DFDFDF"/>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97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2300">
                          <a:latin typeface="Times New Roman"/>
                          <a:ea typeface="Times New Roman"/>
                          <a:cs typeface="Times New Roman"/>
                          <a:sym typeface="Times New Roman"/>
                        </a:defRPr>
                      </a:pPr>
                      <a:r>
                        <a:rPr lang="en-US" sz="1900" b="0" i="0" dirty="0">
                          <a:solidFill>
                            <a:schemeClr val="tx1">
                              <a:lumMod val="50000"/>
                              <a:lumOff val="50000"/>
                            </a:schemeClr>
                          </a:solidFill>
                          <a:latin typeface="Arial" panose="020B0604020202020204" pitchFamily="34" charset="0"/>
                          <a:cs typeface="Arial" panose="020B0604020202020204" pitchFamily="34" charset="0"/>
                        </a:rPr>
                        <a:t>[Insert Campaign Category, i.e., New Brand Launch, Social Media Campaign, Rebranding, etc.]</a:t>
                      </a:r>
                    </a:p>
                  </a:txBody>
                  <a:tcPr marL="137160" marR="137160" marT="137160" marB="137160" anchor="ctr" horzOverflow="overflow">
                    <a:lnL w="12700">
                      <a:solidFill>
                        <a:srgbClr val="DFDFDF"/>
                      </a:solidFill>
                    </a:lnL>
                    <a:lnR w="12700">
                      <a:solidFill>
                        <a:srgbClr val="DFDFDF"/>
                      </a:solidFill>
                    </a:lnR>
                    <a:lnT w="12700" cap="flat" cmpd="sng" algn="ctr">
                      <a:solidFill>
                        <a:srgbClr val="DFDFDF"/>
                      </a:solidFill>
                      <a:prstDash val="solid"/>
                      <a:round/>
                      <a:headEnd type="none" w="med" len="med"/>
                      <a:tailEnd type="none" w="med" len="med"/>
                    </a:lnT>
                    <a:lnB w="12700" cap="flat" cmpd="sng" algn="ctr">
                      <a:solidFill>
                        <a:srgbClr val="DFDFDF"/>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97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2200">
                          <a:latin typeface="Times New Roman"/>
                          <a:ea typeface="Times New Roman"/>
                          <a:cs typeface="Times New Roman"/>
                          <a:sym typeface="Times New Roman"/>
                        </a:defRPr>
                      </a:pPr>
                      <a:r>
                        <a:rPr lang="en-US" sz="1900" b="0" i="0" dirty="0">
                          <a:solidFill>
                            <a:schemeClr val="tx1">
                              <a:lumMod val="50000"/>
                              <a:lumOff val="50000"/>
                            </a:schemeClr>
                          </a:solidFill>
                          <a:latin typeface="Arial" panose="020B0604020202020204" pitchFamily="34" charset="0"/>
                          <a:cs typeface="Arial" panose="020B0604020202020204" pitchFamily="34" charset="0"/>
                        </a:rPr>
                        <a:t>[Insert Provider / Operator / Company]</a:t>
                      </a:r>
                    </a:p>
                  </a:txBody>
                  <a:tcPr marL="137160" marR="137160" marT="137160" marB="137160" anchor="ctr" horzOverflow="overflow">
                    <a:lnL w="12700">
                      <a:solidFill>
                        <a:srgbClr val="DFDFDF"/>
                      </a:solidFill>
                    </a:lnL>
                    <a:lnR w="12700">
                      <a:solidFill>
                        <a:srgbClr val="DFDFDF"/>
                      </a:solidFill>
                    </a:lnR>
                    <a:lnT w="12700" cap="flat" cmpd="sng" algn="ctr">
                      <a:solidFill>
                        <a:srgbClr val="DFDFDF"/>
                      </a:solidFill>
                      <a:prstDash val="solid"/>
                      <a:round/>
                      <a:headEnd type="none" w="med" len="med"/>
                      <a:tailEnd type="none" w="med" len="med"/>
                    </a:lnT>
                    <a:lnB w="12700" cap="flat" cmpd="sng" algn="ctr">
                      <a:solidFill>
                        <a:srgbClr val="DFDFDF"/>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97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2200">
                          <a:latin typeface="Times New Roman"/>
                          <a:ea typeface="Times New Roman"/>
                          <a:cs typeface="Times New Roman"/>
                          <a:sym typeface="Times New Roman"/>
                        </a:defRPr>
                      </a:pPr>
                      <a:r>
                        <a:rPr lang="en-US" sz="1900" b="0" i="0" dirty="0">
                          <a:solidFill>
                            <a:schemeClr val="tx1">
                              <a:lumMod val="50000"/>
                              <a:lumOff val="50000"/>
                            </a:schemeClr>
                          </a:solidFill>
                          <a:latin typeface="Arial" panose="020B0604020202020204" pitchFamily="34" charset="0"/>
                          <a:cs typeface="Arial" panose="020B0604020202020204" pitchFamily="34" charset="0"/>
                        </a:rPr>
                        <a:t>[Name],</a:t>
                      </a:r>
                      <a:r>
                        <a:rPr lang="en-US" sz="1900" b="0" i="0" spc="85" dirty="0">
                          <a:solidFill>
                            <a:schemeClr val="tx1">
                              <a:lumMod val="50000"/>
                              <a:lumOff val="50000"/>
                            </a:schemeClr>
                          </a:solidFill>
                          <a:latin typeface="Arial" panose="020B0604020202020204" pitchFamily="34" charset="0"/>
                          <a:cs typeface="Arial" panose="020B0604020202020204" pitchFamily="34" charset="0"/>
                        </a:rPr>
                        <a:t> </a:t>
                      </a:r>
                      <a:r>
                        <a:rPr lang="en-US" sz="1900" b="0" i="0" dirty="0">
                          <a:solidFill>
                            <a:schemeClr val="tx1">
                              <a:lumMod val="50000"/>
                              <a:lumOff val="50000"/>
                            </a:schemeClr>
                          </a:solidFill>
                          <a:latin typeface="Arial" panose="020B0604020202020204" pitchFamily="34" charset="0"/>
                          <a:cs typeface="Arial" panose="020B0604020202020204" pitchFamily="34" charset="0"/>
                        </a:rPr>
                        <a:t>[Title]</a:t>
                      </a:r>
                      <a:r>
                        <a:rPr lang="en-US" sz="1900" b="0" i="0" spc="90" dirty="0">
                          <a:solidFill>
                            <a:schemeClr val="tx1">
                              <a:lumMod val="50000"/>
                              <a:lumOff val="50000"/>
                            </a:schemeClr>
                          </a:solidFill>
                          <a:latin typeface="Arial" panose="020B0604020202020204" pitchFamily="34" charset="0"/>
                          <a:cs typeface="Arial" panose="020B0604020202020204" pitchFamily="34" charset="0"/>
                        </a:rPr>
                        <a:t>, </a:t>
                      </a:r>
                      <a:r>
                        <a:rPr lang="en-US" sz="1900" b="0" i="0" dirty="0">
                          <a:solidFill>
                            <a:schemeClr val="tx1">
                              <a:lumMod val="50000"/>
                              <a:lumOff val="50000"/>
                            </a:schemeClr>
                          </a:solidFill>
                          <a:latin typeface="Arial" panose="020B0604020202020204" pitchFamily="34" charset="0"/>
                          <a:cs typeface="Arial" panose="020B0604020202020204" pitchFamily="34" charset="0"/>
                        </a:rPr>
                        <a:t>[Number], [email]</a:t>
                      </a:r>
                    </a:p>
                  </a:txBody>
                  <a:tcPr marL="137160" marR="137160" marT="137160" marB="137160" anchor="ctr" horzOverflow="overflow">
                    <a:lnL w="12700">
                      <a:solidFill>
                        <a:srgbClr val="DFDFDF"/>
                      </a:solidFill>
                    </a:lnL>
                    <a:lnR w="12700">
                      <a:solidFill>
                        <a:srgbClr val="DFDFDF"/>
                      </a:solidFill>
                    </a:lnR>
                    <a:lnT w="12700" cap="flat" cmpd="sng" algn="ctr">
                      <a:solidFill>
                        <a:srgbClr val="DFDFDF"/>
                      </a:solidFill>
                      <a:prstDash val="solid"/>
                      <a:round/>
                      <a:headEnd type="none" w="med" len="med"/>
                      <a:tailEnd type="none" w="med" len="med"/>
                    </a:lnT>
                    <a:lnB w="12700" cap="flat" cmpd="sng" algn="ctr">
                      <a:solidFill>
                        <a:srgbClr val="DFDFDF"/>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97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2200">
                          <a:latin typeface="Times New Roman"/>
                          <a:ea typeface="Times New Roman"/>
                          <a:cs typeface="Times New Roman"/>
                          <a:sym typeface="Times New Roman"/>
                        </a:defRPr>
                      </a:pPr>
                      <a:r>
                        <a:rPr lang="en-US" sz="1900" b="0" i="0" dirty="0">
                          <a:solidFill>
                            <a:schemeClr val="tx1">
                              <a:lumMod val="50000"/>
                              <a:lumOff val="50000"/>
                            </a:schemeClr>
                          </a:solidFill>
                          <a:latin typeface="Arial" panose="020B0604020202020204" pitchFamily="34" charset="0"/>
                          <a:cs typeface="Arial" panose="020B0604020202020204" pitchFamily="34" charset="0"/>
                        </a:rPr>
                        <a:t>[Insert Agency or Firm]</a:t>
                      </a:r>
                    </a:p>
                  </a:txBody>
                  <a:tcPr marL="137160" marR="137160" marT="137160" marB="137160" anchor="ctr" horzOverflow="overflow">
                    <a:lnL w="12700">
                      <a:solidFill>
                        <a:srgbClr val="DFDFDF"/>
                      </a:solidFill>
                    </a:lnL>
                    <a:lnR w="12700">
                      <a:solidFill>
                        <a:srgbClr val="DFDFDF"/>
                      </a:solidFill>
                    </a:lnR>
                    <a:lnT w="12700" cap="flat" cmpd="sng" algn="ctr">
                      <a:solidFill>
                        <a:srgbClr val="DFDFDF"/>
                      </a:solidFill>
                      <a:prstDash val="solid"/>
                      <a:round/>
                      <a:headEnd type="none" w="med" len="med"/>
                      <a:tailEnd type="none" w="med" len="med"/>
                    </a:lnT>
                    <a:lnB w="12700" cap="flat" cmpd="sng" algn="ctr">
                      <a:solidFill>
                        <a:srgbClr val="DFDFDF"/>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97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2200">
                          <a:latin typeface="Times New Roman"/>
                          <a:ea typeface="Times New Roman"/>
                          <a:cs typeface="Times New Roman"/>
                          <a:sym typeface="Times New Roman"/>
                        </a:defRPr>
                      </a:pPr>
                      <a:r>
                        <a:rPr lang="en-US" sz="1900" b="0" i="0" dirty="0">
                          <a:solidFill>
                            <a:schemeClr val="tx1">
                              <a:lumMod val="50000"/>
                              <a:lumOff val="50000"/>
                            </a:schemeClr>
                          </a:solidFill>
                          <a:latin typeface="Arial" panose="020B0604020202020204" pitchFamily="34" charset="0"/>
                          <a:cs typeface="Arial" panose="020B0604020202020204" pitchFamily="34" charset="0"/>
                        </a:rPr>
                        <a:t>[Insert Agency Contact Info]</a:t>
                      </a:r>
                    </a:p>
                  </a:txBody>
                  <a:tcPr marL="137160" marR="137160" marT="137160" marB="137160" anchor="ctr" horzOverflow="overflow">
                    <a:lnL w="12700">
                      <a:solidFill>
                        <a:srgbClr val="DFDFDF"/>
                      </a:solidFill>
                    </a:lnL>
                    <a:lnR w="12700">
                      <a:solidFill>
                        <a:srgbClr val="DFDFDF"/>
                      </a:solidFill>
                    </a:lnR>
                    <a:lnT w="12700" cap="flat" cmpd="sng" algn="ctr">
                      <a:solidFill>
                        <a:srgbClr val="DFDFDF"/>
                      </a:solidFill>
                      <a:prstDash val="solid"/>
                      <a:round/>
                      <a:headEnd type="none" w="med" len="med"/>
                      <a:tailEnd type="none" w="med" len="med"/>
                    </a:lnT>
                    <a:lnB w="12700" cap="flat" cmpd="sng" algn="ctr">
                      <a:solidFill>
                        <a:srgbClr val="DFDFDF"/>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9791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2200">
                          <a:latin typeface="Times New Roman"/>
                          <a:ea typeface="Times New Roman"/>
                          <a:cs typeface="Times New Roman"/>
                          <a:sym typeface="Times New Roman"/>
                        </a:defRPr>
                      </a:pPr>
                      <a:r>
                        <a:rPr lang="en-US" sz="1900" b="0" i="0" dirty="0">
                          <a:solidFill>
                            <a:schemeClr val="tx1">
                              <a:lumMod val="50000"/>
                              <a:lumOff val="50000"/>
                            </a:schemeClr>
                          </a:solidFill>
                          <a:latin typeface="Arial" panose="020B0604020202020204" pitchFamily="34" charset="0"/>
                          <a:cs typeface="Arial" panose="020B0604020202020204" pitchFamily="34" charset="0"/>
                        </a:rPr>
                        <a:t>[Insert Credits]</a:t>
                      </a:r>
                    </a:p>
                  </a:txBody>
                  <a:tcPr marL="137160" marR="137160" marT="137160" marB="137160" anchor="ctr" horzOverflow="overflow">
                    <a:lnL w="12700">
                      <a:solidFill>
                        <a:srgbClr val="DFDFDF"/>
                      </a:solidFill>
                    </a:lnL>
                    <a:lnR w="12700">
                      <a:solidFill>
                        <a:srgbClr val="DFDFDF"/>
                      </a:solidFill>
                    </a:lnR>
                    <a:lnT w="12700" cap="flat" cmpd="sng" algn="ctr">
                      <a:solidFill>
                        <a:srgbClr val="DFDFDF"/>
                      </a:solidFill>
                      <a:prstDash val="solid"/>
                      <a:round/>
                      <a:headEnd type="none" w="med" len="med"/>
                      <a:tailEnd type="none" w="med" len="med"/>
                    </a:lnT>
                    <a:lnB w="12700">
                      <a:solidFill>
                        <a:srgbClr val="DFDFDF"/>
                      </a:solidFill>
                    </a:lnB>
                    <a:solidFill>
                      <a:schemeClr val="bg1"/>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02255749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74457F-64B5-4A51-8F12-5976E5A74BF4}"/>
              </a:ext>
            </a:extLst>
          </p:cNvPr>
          <p:cNvSpPr txBox="1"/>
          <p:nvPr/>
        </p:nvSpPr>
        <p:spPr>
          <a:xfrm>
            <a:off x="1758655" y="3018703"/>
            <a:ext cx="16586790" cy="71814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lnSpc>
                <a:spcPts val="2400"/>
              </a:lnSpc>
            </a:pPr>
            <a:r>
              <a:rPr lang="en-US" sz="1900" b="0" i="0" dirty="0">
                <a:latin typeface="Arial" panose="020B0604020202020204" pitchFamily="34" charset="0"/>
                <a:cs typeface="Arial" panose="020B0604020202020204" pitchFamily="34" charset="0"/>
              </a:rPr>
              <a:t>Company and project story. Description of the company and design. Description of design inspiration. What makes this project stand out in this category.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 This should fill approximately 500 words.</a:t>
            </a:r>
          </a:p>
        </p:txBody>
      </p:sp>
      <p:sp>
        <p:nvSpPr>
          <p:cNvPr id="3" name="TextBox 2">
            <a:extLst>
              <a:ext uri="{FF2B5EF4-FFF2-40B4-BE49-F238E27FC236}">
                <a16:creationId xmlns:a16="http://schemas.microsoft.com/office/drawing/2014/main" id="{079374B7-BD9A-2F3C-0B98-7707E19110F5}"/>
              </a:ext>
            </a:extLst>
          </p:cNvPr>
          <p:cNvSpPr txBox="1"/>
          <p:nvPr/>
        </p:nvSpPr>
        <p:spPr>
          <a:xfrm>
            <a:off x="0" y="1308849"/>
            <a:ext cx="20104100" cy="9787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0" hangingPunct="0">
              <a:lnSpc>
                <a:spcPct val="120000"/>
              </a:lnSpc>
              <a:spcBef>
                <a:spcPts val="0"/>
              </a:spcBef>
              <a:spcAft>
                <a:spcPts val="0"/>
              </a:spcAft>
              <a:buClrTx/>
              <a:buSzTx/>
              <a:buFontTx/>
              <a:buNone/>
              <a:tabLst/>
              <a:defRPr sz="1500">
                <a:solidFill>
                  <a:srgbClr val="FFFFFF"/>
                </a:solidFill>
              </a:defRPr>
            </a:pPr>
            <a:r>
              <a:rPr lang="en-US" sz="2400" b="0" i="0" dirty="0">
                <a:solidFill>
                  <a:srgbClr val="002643"/>
                </a:solidFill>
                <a:latin typeface="Arial" panose="020B0604020202020204" pitchFamily="34" charset="0"/>
                <a:cs typeface="Arial" panose="020B0604020202020204" pitchFamily="34" charset="0"/>
              </a:rPr>
              <a:t>(500 words max)</a:t>
            </a:r>
          </a:p>
          <a:p>
            <a:pPr marL="0" marR="0" lvl="0" indent="0" algn="ctr" defTabSz="914400" rtl="0" eaLnBrk="1" fontAlgn="auto" latinLnBrk="0" hangingPunct="0">
              <a:lnSpc>
                <a:spcPct val="120000"/>
              </a:lnSpc>
              <a:spcBef>
                <a:spcPts val="0"/>
              </a:spcBef>
              <a:spcAft>
                <a:spcPts val="0"/>
              </a:spcAft>
              <a:buClrTx/>
              <a:buSzTx/>
              <a:buFontTx/>
              <a:buNone/>
              <a:tabLst/>
              <a:defRPr sz="1500">
                <a:solidFill>
                  <a:srgbClr val="FFFFFF"/>
                </a:solidFill>
              </a:defRPr>
            </a:pPr>
            <a:r>
              <a:rPr lang="en-US" sz="2400" b="0" i="0" dirty="0">
                <a:solidFill>
                  <a:srgbClr val="002643"/>
                </a:solidFill>
                <a:latin typeface="Arial" panose="020B0604020202020204" pitchFamily="34" charset="0"/>
                <a:cs typeface="Arial" panose="020B0604020202020204" pitchFamily="34" charset="0"/>
              </a:rPr>
              <a:t>Visit </a:t>
            </a:r>
            <a:r>
              <a:rPr lang="en-US" sz="2400" b="1" i="0" u="sng" dirty="0">
                <a:solidFill>
                  <a:srgbClr val="002643"/>
                </a:solidFill>
                <a:uFill>
                  <a:solidFill>
                    <a:srgbClr val="595959"/>
                  </a:solidFill>
                </a:uFill>
                <a:latin typeface="Arial" panose="020B0604020202020204" pitchFamily="34" charset="0"/>
                <a:cs typeface="Arial" panose="020B0604020202020204" pitchFamily="34" charset="0"/>
              </a:rPr>
              <a:t>our website</a:t>
            </a:r>
            <a:r>
              <a:rPr lang="en-US" sz="2400" b="1" i="0" dirty="0">
                <a:solidFill>
                  <a:srgbClr val="002643"/>
                </a:solidFill>
                <a:effectLst/>
                <a:latin typeface="Arial" panose="020B0604020202020204" pitchFamily="34" charset="0"/>
                <a:cs typeface="Arial" panose="020B0604020202020204" pitchFamily="34" charset="0"/>
              </a:rPr>
              <a:t> </a:t>
            </a:r>
            <a:r>
              <a:rPr lang="en-US" sz="2400" dirty="0">
                <a:solidFill>
                  <a:srgbClr val="002643"/>
                </a:solidFill>
                <a:latin typeface="Arial" panose="020B0604020202020204" pitchFamily="34" charset="0"/>
                <a:cs typeface="Arial" panose="020B0604020202020204" pitchFamily="34" charset="0"/>
              </a:rPr>
              <a:t>f</a:t>
            </a:r>
            <a:r>
              <a:rPr lang="en-US" sz="2400" b="0" i="0" dirty="0">
                <a:solidFill>
                  <a:srgbClr val="002643"/>
                </a:solidFill>
                <a:effectLst/>
                <a:latin typeface="Arial" panose="020B0604020202020204" pitchFamily="34" charset="0"/>
                <a:cs typeface="Arial" panose="020B0604020202020204" pitchFamily="34" charset="0"/>
              </a:rPr>
              <a:t>or more information on the judging process.</a:t>
            </a:r>
            <a:endParaRPr lang="en-US" sz="2400" b="0" i="0" dirty="0">
              <a:solidFill>
                <a:srgbClr val="002643"/>
              </a:solidFill>
              <a:latin typeface="Arial" panose="020B0604020202020204" pitchFamily="34" charset="0"/>
              <a:cs typeface="Arial" panose="020B0604020202020204" pitchFamily="34"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412213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17E34F0-2BB2-7D38-8E26-4C0B80EAF50A}"/>
              </a:ext>
            </a:extLst>
          </p:cNvPr>
          <p:cNvGrpSpPr/>
          <p:nvPr/>
        </p:nvGrpSpPr>
        <p:grpSpPr>
          <a:xfrm>
            <a:off x="0" y="2182440"/>
            <a:ext cx="20147644" cy="9120560"/>
            <a:chOff x="0" y="-13966"/>
            <a:chExt cx="20147644" cy="9120560"/>
          </a:xfrm>
        </p:grpSpPr>
        <p:pic>
          <p:nvPicPr>
            <p:cNvPr id="74" name="object 3" descr="object 3"/>
            <p:cNvPicPr>
              <a:picLocks noChangeAspect="1"/>
            </p:cNvPicPr>
            <p:nvPr/>
          </p:nvPicPr>
          <p:blipFill>
            <a:blip r:embed="rId2"/>
            <a:stretch>
              <a:fillRect/>
            </a:stretch>
          </p:blipFill>
          <p:spPr>
            <a:xfrm>
              <a:off x="1060496" y="-13965"/>
              <a:ext cx="18070193" cy="9120559"/>
            </a:xfrm>
            <a:prstGeom prst="rect">
              <a:avLst/>
            </a:prstGeom>
            <a:ln w="12700">
              <a:miter lim="400000"/>
            </a:ln>
          </p:spPr>
        </p:pic>
        <p:pic>
          <p:nvPicPr>
            <p:cNvPr id="2" name="object 3" descr="object 3">
              <a:extLst>
                <a:ext uri="{FF2B5EF4-FFF2-40B4-BE49-F238E27FC236}">
                  <a16:creationId xmlns:a16="http://schemas.microsoft.com/office/drawing/2014/main" id="{22C964CB-C008-973C-1455-796BC229FF27}"/>
                </a:ext>
              </a:extLst>
            </p:cNvPr>
            <p:cNvPicPr>
              <a:picLocks noChangeAspect="1"/>
            </p:cNvPicPr>
            <p:nvPr/>
          </p:nvPicPr>
          <p:blipFill rotWithShape="1">
            <a:blip r:embed="rId2"/>
            <a:srcRect r="94372"/>
            <a:stretch/>
          </p:blipFill>
          <p:spPr>
            <a:xfrm>
              <a:off x="19130690" y="-13966"/>
              <a:ext cx="1016954" cy="9120559"/>
            </a:xfrm>
            <a:prstGeom prst="rect">
              <a:avLst/>
            </a:prstGeom>
            <a:ln w="12700">
              <a:miter lim="400000"/>
            </a:ln>
          </p:spPr>
        </p:pic>
        <p:pic>
          <p:nvPicPr>
            <p:cNvPr id="3" name="object 3" descr="object 3">
              <a:extLst>
                <a:ext uri="{FF2B5EF4-FFF2-40B4-BE49-F238E27FC236}">
                  <a16:creationId xmlns:a16="http://schemas.microsoft.com/office/drawing/2014/main" id="{E445B1CC-4198-2571-01A5-E5B1C6BDF110}"/>
                </a:ext>
              </a:extLst>
            </p:cNvPr>
            <p:cNvPicPr>
              <a:picLocks noChangeAspect="1"/>
            </p:cNvPicPr>
            <p:nvPr/>
          </p:nvPicPr>
          <p:blipFill rotWithShape="1">
            <a:blip r:embed="rId2"/>
            <a:srcRect l="94131"/>
            <a:stretch/>
          </p:blipFill>
          <p:spPr>
            <a:xfrm>
              <a:off x="0" y="-13965"/>
              <a:ext cx="1060495" cy="9120559"/>
            </a:xfrm>
            <a:prstGeom prst="rect">
              <a:avLst/>
            </a:prstGeom>
            <a:ln w="12700">
              <a:miter lim="400000"/>
            </a:ln>
          </p:spPr>
        </p:pic>
      </p:grpSp>
      <p:sp>
        <p:nvSpPr>
          <p:cNvPr id="73" name="object 2"/>
          <p:cNvSpPr txBox="1"/>
          <p:nvPr/>
        </p:nvSpPr>
        <p:spPr>
          <a:xfrm>
            <a:off x="637226" y="401260"/>
            <a:ext cx="6599730" cy="353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indent="12700">
              <a:spcBef>
                <a:spcPts val="100"/>
              </a:spcBef>
              <a:defRPr sz="2300" b="1">
                <a:solidFill>
                  <a:srgbClr val="595959"/>
                </a:solidFill>
                <a:latin typeface="Arial"/>
                <a:ea typeface="Arial"/>
                <a:cs typeface="Arial"/>
                <a:sym typeface="Arial"/>
              </a:defRPr>
            </a:pPr>
            <a:r>
              <a:rPr dirty="0"/>
              <a:t>Campaign Title</a:t>
            </a:r>
            <a:r>
              <a:rPr lang="en-US" spc="-35" dirty="0"/>
              <a:t> </a:t>
            </a:r>
            <a:r>
              <a:rPr lang="en-US" b="0" dirty="0"/>
              <a:t>|</a:t>
            </a:r>
            <a:r>
              <a:rPr lang="en-US" b="0" spc="-35" dirty="0"/>
              <a:t> </a:t>
            </a:r>
            <a:r>
              <a:rPr b="0" dirty="0"/>
              <a:t>Campaign Category/Description</a:t>
            </a:r>
          </a:p>
        </p:txBody>
      </p:sp>
      <p:sp>
        <p:nvSpPr>
          <p:cNvPr id="5" name="TextBox 4">
            <a:extLst>
              <a:ext uri="{FF2B5EF4-FFF2-40B4-BE49-F238E27FC236}">
                <a16:creationId xmlns:a16="http://schemas.microsoft.com/office/drawing/2014/main" id="{EDB84FBE-A0CF-B368-D028-43B28C993977}"/>
              </a:ext>
            </a:extLst>
          </p:cNvPr>
          <p:cNvSpPr txBox="1"/>
          <p:nvPr/>
        </p:nvSpPr>
        <p:spPr>
          <a:xfrm>
            <a:off x="637227" y="983116"/>
            <a:ext cx="12313229" cy="83099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300" dirty="0">
                <a:latin typeface="Arial" panose="020B0604020202020204" pitchFamily="34" charset="0"/>
                <a:cs typeface="Arial" panose="020B0604020202020204" pitchFamily="34" charset="0"/>
              </a:rPr>
              <a:t>Our</a:t>
            </a:r>
            <a:r>
              <a:rPr lang="en-US" sz="2300" spc="2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design</a:t>
            </a:r>
            <a:r>
              <a:rPr lang="en-US" sz="2300" spc="3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team</a:t>
            </a:r>
            <a:r>
              <a:rPr lang="en-US" sz="2300" spc="3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reworked</a:t>
            </a:r>
            <a:r>
              <a:rPr lang="en-US" sz="2300" spc="3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out</a:t>
            </a:r>
            <a:r>
              <a:rPr lang="en-US" sz="2300" spc="3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layouts</a:t>
            </a:r>
            <a:r>
              <a:rPr lang="en-US" sz="2300" spc="30"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and</a:t>
            </a:r>
            <a:r>
              <a:rPr lang="en-US" sz="2300" spc="3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templates</a:t>
            </a:r>
            <a:r>
              <a:rPr lang="en-US" sz="2300" spc="30"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to</a:t>
            </a:r>
            <a:r>
              <a:rPr lang="en-US" sz="2300" spc="3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showcase</a:t>
            </a:r>
            <a:r>
              <a:rPr lang="en-US" sz="2300" spc="3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each</a:t>
            </a:r>
            <a:r>
              <a:rPr lang="en-US" sz="2300" spc="35" dirty="0">
                <a:latin typeface="Arial" panose="020B0604020202020204" pitchFamily="34" charset="0"/>
                <a:cs typeface="Arial" panose="020B0604020202020204" pitchFamily="34" charset="0"/>
              </a:rPr>
              <a:t> </a:t>
            </a:r>
            <a:r>
              <a:rPr lang="en-US" sz="2300" spc="-10" dirty="0">
                <a:latin typeface="Arial" panose="020B0604020202020204" pitchFamily="34" charset="0"/>
                <a:cs typeface="Arial" panose="020B0604020202020204" pitchFamily="34" charset="0"/>
              </a:rPr>
              <a:t>presenter </a:t>
            </a:r>
            <a:r>
              <a:rPr lang="en-US" sz="2300" dirty="0">
                <a:latin typeface="Arial" panose="020B0604020202020204" pitchFamily="34" charset="0"/>
                <a:cs typeface="Arial" panose="020B0604020202020204" pitchFamily="34" charset="0"/>
              </a:rPr>
              <a:t>for</a:t>
            </a:r>
            <a:r>
              <a:rPr lang="en-US" sz="2300" spc="3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optimized</a:t>
            </a:r>
            <a:r>
              <a:rPr lang="en-US" sz="2300" spc="40"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views</a:t>
            </a:r>
            <a:r>
              <a:rPr lang="en-US" sz="2300" spc="3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on</a:t>
            </a:r>
            <a:r>
              <a:rPr lang="en-US" sz="2300" spc="40"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both</a:t>
            </a:r>
            <a:r>
              <a:rPr lang="en-US" sz="2300" spc="40"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desktop/tablet</a:t>
            </a:r>
            <a:r>
              <a:rPr lang="en-US" sz="2300" spc="45"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and</a:t>
            </a:r>
            <a:r>
              <a:rPr lang="en-US" sz="2300" spc="40"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mobile</a:t>
            </a:r>
            <a:r>
              <a:rPr lang="en-US" sz="2300" spc="40" dirty="0">
                <a:latin typeface="Arial" panose="020B0604020202020204" pitchFamily="34" charset="0"/>
                <a:cs typeface="Arial" panose="020B0604020202020204" pitchFamily="34" charset="0"/>
              </a:rPr>
              <a:t> </a:t>
            </a:r>
            <a:r>
              <a:rPr lang="en-US" sz="2300" spc="-10" dirty="0">
                <a:latin typeface="Arial" panose="020B0604020202020204" pitchFamily="34" charset="0"/>
                <a:cs typeface="Arial" panose="020B0604020202020204" pitchFamily="34" charset="0"/>
              </a:rPr>
              <a:t>experiences.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 name="object 2" descr="object 2"/>
          <p:cNvPicPr>
            <a:picLocks noChangeAspect="1"/>
          </p:cNvPicPr>
          <p:nvPr/>
        </p:nvPicPr>
        <p:blipFill>
          <a:blip r:embed="rId2"/>
          <a:stretch>
            <a:fillRect/>
          </a:stretch>
        </p:blipFill>
        <p:spPr>
          <a:xfrm>
            <a:off x="9824245" y="-3380"/>
            <a:ext cx="10279855" cy="11306379"/>
          </a:xfrm>
          <a:prstGeom prst="rect">
            <a:avLst/>
          </a:prstGeom>
          <a:ln w="12700">
            <a:miter lim="400000"/>
          </a:ln>
        </p:spPr>
      </p:pic>
      <p:sp>
        <p:nvSpPr>
          <p:cNvPr id="80" name="object 4"/>
          <p:cNvSpPr txBox="1"/>
          <p:nvPr/>
        </p:nvSpPr>
        <p:spPr>
          <a:xfrm>
            <a:off x="656353" y="3588079"/>
            <a:ext cx="8214995" cy="20634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indent="12700">
              <a:spcBef>
                <a:spcPts val="100"/>
              </a:spcBef>
              <a:defRPr sz="2300" b="1">
                <a:solidFill>
                  <a:srgbClr val="595959"/>
                </a:solidFill>
                <a:latin typeface="Arial"/>
                <a:ea typeface="Arial"/>
                <a:cs typeface="Arial"/>
                <a:sym typeface="Arial"/>
              </a:defRPr>
            </a:pPr>
            <a:r>
              <a:rPr dirty="0"/>
              <a:t>Key</a:t>
            </a:r>
            <a:r>
              <a:rPr spc="-40" dirty="0"/>
              <a:t> </a:t>
            </a:r>
            <a:r>
              <a:rPr dirty="0"/>
              <a:t>items</a:t>
            </a:r>
            <a:r>
              <a:rPr spc="-35" dirty="0"/>
              <a:t> </a:t>
            </a:r>
            <a:r>
              <a:rPr dirty="0"/>
              <a:t>addressed</a:t>
            </a:r>
            <a:r>
              <a:rPr spc="-40" dirty="0"/>
              <a:t> </a:t>
            </a:r>
            <a:r>
              <a:rPr dirty="0"/>
              <a:t>in</a:t>
            </a:r>
            <a:r>
              <a:rPr spc="-30" dirty="0"/>
              <a:t> </a:t>
            </a:r>
            <a:r>
              <a:rPr spc="-10" dirty="0"/>
              <a:t>launch:</a:t>
            </a:r>
          </a:p>
          <a:p>
            <a:pPr>
              <a:defRPr sz="2400">
                <a:latin typeface="Arial"/>
                <a:ea typeface="Arial"/>
                <a:cs typeface="Arial"/>
                <a:sym typeface="Arial"/>
              </a:defRPr>
            </a:pPr>
            <a:endParaRPr spc="-10" dirty="0"/>
          </a:p>
          <a:p>
            <a:pPr marL="389254" indent="-377190">
              <a:lnSpc>
                <a:spcPts val="2700"/>
              </a:lnSpc>
              <a:buSzPct val="100000"/>
              <a:buChar char="•"/>
              <a:tabLst>
                <a:tab pos="381000" algn="l"/>
                <a:tab pos="381000" algn="l"/>
              </a:tabLst>
              <a:defRPr sz="2300">
                <a:solidFill>
                  <a:srgbClr val="595959"/>
                </a:solidFill>
                <a:latin typeface="Arial"/>
                <a:ea typeface="Arial"/>
                <a:cs typeface="Arial"/>
                <a:sym typeface="Arial"/>
              </a:defRPr>
            </a:pPr>
            <a:r>
              <a:rPr dirty="0"/>
              <a:t>Focus</a:t>
            </a:r>
            <a:r>
              <a:rPr spc="25" dirty="0"/>
              <a:t> </a:t>
            </a:r>
            <a:r>
              <a:rPr dirty="0"/>
              <a:t>on</a:t>
            </a:r>
            <a:r>
              <a:rPr spc="25" dirty="0"/>
              <a:t> </a:t>
            </a:r>
            <a:r>
              <a:rPr dirty="0"/>
              <a:t>high</a:t>
            </a:r>
            <a:r>
              <a:rPr spc="25" dirty="0"/>
              <a:t> </a:t>
            </a:r>
            <a:r>
              <a:rPr dirty="0"/>
              <a:t>quality</a:t>
            </a:r>
            <a:r>
              <a:rPr spc="25" dirty="0"/>
              <a:t> </a:t>
            </a:r>
            <a:r>
              <a:rPr dirty="0"/>
              <a:t>imagery</a:t>
            </a:r>
            <a:r>
              <a:rPr spc="25" dirty="0"/>
              <a:t> </a:t>
            </a:r>
            <a:r>
              <a:rPr dirty="0"/>
              <a:t>of</a:t>
            </a:r>
            <a:r>
              <a:rPr spc="20" dirty="0"/>
              <a:t> </a:t>
            </a:r>
            <a:r>
              <a:rPr dirty="0"/>
              <a:t>Voices</a:t>
            </a:r>
            <a:r>
              <a:rPr spc="25" dirty="0"/>
              <a:t> </a:t>
            </a:r>
            <a:r>
              <a:rPr spc="-10" dirty="0"/>
              <a:t>Speaker</a:t>
            </a:r>
          </a:p>
          <a:p>
            <a:pPr marL="389254" indent="-377190">
              <a:lnSpc>
                <a:spcPts val="2700"/>
              </a:lnSpc>
              <a:buSzPct val="100000"/>
              <a:buChar char="•"/>
              <a:tabLst>
                <a:tab pos="381000" algn="l"/>
                <a:tab pos="381000" algn="l"/>
              </a:tabLst>
              <a:defRPr sz="2300">
                <a:solidFill>
                  <a:srgbClr val="595959"/>
                </a:solidFill>
                <a:latin typeface="Arial"/>
                <a:ea typeface="Arial"/>
                <a:cs typeface="Arial"/>
                <a:sym typeface="Arial"/>
              </a:defRPr>
            </a:pPr>
            <a:r>
              <a:rPr dirty="0"/>
              <a:t>High</a:t>
            </a:r>
            <a:r>
              <a:rPr spc="100" dirty="0"/>
              <a:t> </a:t>
            </a:r>
            <a:r>
              <a:rPr dirty="0"/>
              <a:t>visibility</a:t>
            </a:r>
            <a:r>
              <a:rPr spc="104" dirty="0"/>
              <a:t> </a:t>
            </a:r>
            <a:r>
              <a:rPr dirty="0"/>
              <a:t>and</a:t>
            </a:r>
            <a:r>
              <a:rPr spc="104" dirty="0"/>
              <a:t> </a:t>
            </a:r>
            <a:r>
              <a:rPr dirty="0"/>
              <a:t>testing</a:t>
            </a:r>
            <a:r>
              <a:rPr spc="100" dirty="0"/>
              <a:t> </a:t>
            </a:r>
            <a:r>
              <a:rPr dirty="0"/>
              <a:t>focused</a:t>
            </a:r>
            <a:r>
              <a:rPr spc="104" dirty="0"/>
              <a:t> </a:t>
            </a:r>
            <a:r>
              <a:rPr dirty="0"/>
              <a:t>on</a:t>
            </a:r>
            <a:r>
              <a:rPr spc="104" dirty="0"/>
              <a:t> </a:t>
            </a:r>
            <a:r>
              <a:rPr spc="-10" dirty="0"/>
              <a:t>professional</a:t>
            </a:r>
          </a:p>
          <a:p>
            <a:pPr marL="389254" indent="-377190">
              <a:lnSpc>
                <a:spcPts val="2700"/>
              </a:lnSpc>
              <a:buSzPct val="100000"/>
              <a:buChar char="•"/>
              <a:tabLst>
                <a:tab pos="381000" algn="l"/>
                <a:tab pos="381000" algn="l"/>
              </a:tabLst>
              <a:defRPr sz="2300">
                <a:solidFill>
                  <a:srgbClr val="595959"/>
                </a:solidFill>
                <a:latin typeface="Arial"/>
                <a:ea typeface="Arial"/>
                <a:cs typeface="Arial"/>
                <a:sym typeface="Arial"/>
              </a:defRPr>
            </a:pPr>
            <a:r>
              <a:rPr dirty="0"/>
              <a:t>Strong</a:t>
            </a:r>
            <a:r>
              <a:rPr spc="50" dirty="0"/>
              <a:t> </a:t>
            </a:r>
            <a:r>
              <a:rPr dirty="0"/>
              <a:t>engagement</a:t>
            </a:r>
            <a:r>
              <a:rPr spc="55" dirty="0"/>
              <a:t> </a:t>
            </a:r>
            <a:r>
              <a:rPr dirty="0"/>
              <a:t>on</a:t>
            </a:r>
            <a:r>
              <a:rPr spc="50" dirty="0"/>
              <a:t> </a:t>
            </a:r>
            <a:r>
              <a:rPr dirty="0"/>
              <a:t>LinkedIn</a:t>
            </a:r>
            <a:r>
              <a:rPr spc="55" dirty="0"/>
              <a:t> </a:t>
            </a:r>
            <a:r>
              <a:rPr dirty="0"/>
              <a:t>and</a:t>
            </a:r>
            <a:r>
              <a:rPr spc="50" dirty="0"/>
              <a:t> </a:t>
            </a:r>
            <a:r>
              <a:rPr spc="-10" dirty="0"/>
              <a:t>Facebook</a:t>
            </a:r>
          </a:p>
          <a:p>
            <a:pPr marL="389254" indent="-377190">
              <a:lnSpc>
                <a:spcPts val="2700"/>
              </a:lnSpc>
              <a:buSzPct val="100000"/>
              <a:buChar char="•"/>
              <a:tabLst>
                <a:tab pos="381000" algn="l"/>
                <a:tab pos="381000" algn="l"/>
              </a:tabLst>
              <a:defRPr sz="2300">
                <a:solidFill>
                  <a:srgbClr val="595959"/>
                </a:solidFill>
                <a:latin typeface="Arial"/>
                <a:ea typeface="Arial"/>
                <a:cs typeface="Arial"/>
                <a:sym typeface="Arial"/>
              </a:defRPr>
            </a:pPr>
            <a:r>
              <a:rPr dirty="0"/>
              <a:t>Concentrated</a:t>
            </a:r>
            <a:r>
              <a:rPr spc="65" dirty="0"/>
              <a:t> </a:t>
            </a:r>
            <a:r>
              <a:rPr dirty="0"/>
              <a:t>advertising</a:t>
            </a:r>
            <a:r>
              <a:rPr spc="70" dirty="0"/>
              <a:t> </a:t>
            </a:r>
            <a:r>
              <a:rPr spc="60" dirty="0"/>
              <a:t>to</a:t>
            </a:r>
            <a:r>
              <a:rPr spc="65" dirty="0"/>
              <a:t> </a:t>
            </a:r>
            <a:r>
              <a:rPr dirty="0"/>
              <a:t>drive</a:t>
            </a:r>
            <a:r>
              <a:rPr spc="65" dirty="0"/>
              <a:t> </a:t>
            </a:r>
            <a:r>
              <a:rPr dirty="0"/>
              <a:t>new</a:t>
            </a:r>
            <a:r>
              <a:rPr spc="70" dirty="0"/>
              <a:t> </a:t>
            </a:r>
            <a:r>
              <a:rPr dirty="0"/>
              <a:t>inquiries</a:t>
            </a:r>
            <a:r>
              <a:rPr spc="65" dirty="0"/>
              <a:t> </a:t>
            </a:r>
            <a:r>
              <a:rPr dirty="0"/>
              <a:t>for</a:t>
            </a:r>
            <a:r>
              <a:rPr spc="70" dirty="0"/>
              <a:t> </a:t>
            </a:r>
            <a:r>
              <a:rPr spc="-10" dirty="0"/>
              <a:t>program</a:t>
            </a:r>
          </a:p>
        </p:txBody>
      </p:sp>
      <p:sp>
        <p:nvSpPr>
          <p:cNvPr id="81" name="object 4"/>
          <p:cNvSpPr txBox="1"/>
          <p:nvPr/>
        </p:nvSpPr>
        <p:spPr>
          <a:xfrm>
            <a:off x="656353" y="6155340"/>
            <a:ext cx="6899276" cy="1743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indent="12700">
              <a:spcBef>
                <a:spcPts val="100"/>
              </a:spcBef>
              <a:defRPr sz="2300" b="1">
                <a:solidFill>
                  <a:srgbClr val="595959"/>
                </a:solidFill>
                <a:latin typeface="Arial"/>
                <a:ea typeface="Arial"/>
                <a:cs typeface="Arial"/>
                <a:sym typeface="Arial"/>
              </a:defRPr>
            </a:pPr>
            <a:r>
              <a:rPr dirty="0"/>
              <a:t>Results</a:t>
            </a:r>
            <a:r>
              <a:rPr spc="-10" dirty="0"/>
              <a:t>:</a:t>
            </a:r>
          </a:p>
          <a:p>
            <a:pPr indent="12700">
              <a:spcBef>
                <a:spcPts val="100"/>
              </a:spcBef>
              <a:defRPr sz="2300" b="1" spc="-10">
                <a:solidFill>
                  <a:srgbClr val="595959"/>
                </a:solidFill>
                <a:latin typeface="Arial"/>
                <a:ea typeface="Arial"/>
                <a:cs typeface="Arial"/>
                <a:sym typeface="Arial"/>
              </a:defRPr>
            </a:pPr>
            <a:endParaRPr spc="-10" dirty="0"/>
          </a:p>
          <a:p>
            <a:pPr marL="355600" indent="-342900">
              <a:spcBef>
                <a:spcPts val="100"/>
              </a:spcBef>
              <a:buSzPct val="100000"/>
              <a:buFont typeface="Arial"/>
              <a:buChar char="•"/>
              <a:defRPr sz="2300">
                <a:solidFill>
                  <a:srgbClr val="595959"/>
                </a:solidFill>
                <a:latin typeface="Arial"/>
                <a:ea typeface="Arial"/>
                <a:cs typeface="Arial"/>
                <a:sym typeface="Arial"/>
              </a:defRPr>
            </a:pPr>
            <a:r>
              <a:rPr dirty="0"/>
              <a:t>Paired with our marketing plan, we saw an xx% increase in traffic to this site</a:t>
            </a:r>
          </a:p>
        </p:txBody>
      </p:sp>
      <p:sp>
        <p:nvSpPr>
          <p:cNvPr id="2" name="object 2">
            <a:extLst>
              <a:ext uri="{FF2B5EF4-FFF2-40B4-BE49-F238E27FC236}">
                <a16:creationId xmlns:a16="http://schemas.microsoft.com/office/drawing/2014/main" id="{1F0AA966-B84D-9121-F18F-72F82B236BDE}"/>
              </a:ext>
            </a:extLst>
          </p:cNvPr>
          <p:cNvSpPr txBox="1"/>
          <p:nvPr/>
        </p:nvSpPr>
        <p:spPr>
          <a:xfrm>
            <a:off x="637226" y="401260"/>
            <a:ext cx="6599730" cy="353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indent="12700">
              <a:spcBef>
                <a:spcPts val="100"/>
              </a:spcBef>
              <a:defRPr sz="2300" b="1">
                <a:solidFill>
                  <a:srgbClr val="595959"/>
                </a:solidFill>
                <a:latin typeface="Arial"/>
                <a:ea typeface="Arial"/>
                <a:cs typeface="Arial"/>
                <a:sym typeface="Arial"/>
              </a:defRPr>
            </a:pPr>
            <a:r>
              <a:rPr dirty="0"/>
              <a:t>Campaign Title</a:t>
            </a:r>
            <a:r>
              <a:rPr lang="en-US" spc="-35" dirty="0"/>
              <a:t> </a:t>
            </a:r>
            <a:r>
              <a:rPr lang="en-US" b="0" dirty="0"/>
              <a:t>|</a:t>
            </a:r>
            <a:r>
              <a:rPr lang="en-US" b="0" spc="-35" dirty="0"/>
              <a:t> </a:t>
            </a:r>
            <a:r>
              <a:rPr b="0" dirty="0"/>
              <a:t>Campaign Category/Description</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 name="object 2" descr="object 2"/>
          <p:cNvPicPr>
            <a:picLocks noChangeAspect="1"/>
          </p:cNvPicPr>
          <p:nvPr/>
        </p:nvPicPr>
        <p:blipFill>
          <a:blip r:embed="rId2"/>
          <a:stretch>
            <a:fillRect/>
          </a:stretch>
        </p:blipFill>
        <p:spPr>
          <a:xfrm>
            <a:off x="0" y="-85573"/>
            <a:ext cx="10354596" cy="11388573"/>
          </a:xfrm>
          <a:prstGeom prst="rect">
            <a:avLst/>
          </a:prstGeom>
          <a:ln w="12700">
            <a:miter lim="400000"/>
          </a:ln>
        </p:spPr>
      </p:pic>
      <p:sp>
        <p:nvSpPr>
          <p:cNvPr id="86" name="object 4"/>
          <p:cNvSpPr txBox="1"/>
          <p:nvPr/>
        </p:nvSpPr>
        <p:spPr>
          <a:xfrm>
            <a:off x="11541229" y="3248055"/>
            <a:ext cx="6899276" cy="24034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indent="12700">
              <a:spcBef>
                <a:spcPts val="100"/>
              </a:spcBef>
              <a:defRPr sz="2300" b="1">
                <a:solidFill>
                  <a:srgbClr val="595959"/>
                </a:solidFill>
                <a:latin typeface="Arial"/>
                <a:ea typeface="Arial"/>
                <a:cs typeface="Arial"/>
                <a:sym typeface="Arial"/>
              </a:defRPr>
            </a:pPr>
            <a:r>
              <a:rPr dirty="0"/>
              <a:t>Key</a:t>
            </a:r>
            <a:r>
              <a:rPr spc="-40" dirty="0"/>
              <a:t> </a:t>
            </a:r>
            <a:r>
              <a:rPr dirty="0"/>
              <a:t>items</a:t>
            </a:r>
            <a:r>
              <a:rPr spc="-35" dirty="0"/>
              <a:t> </a:t>
            </a:r>
            <a:r>
              <a:rPr dirty="0"/>
              <a:t>addressed</a:t>
            </a:r>
            <a:r>
              <a:rPr spc="-40" dirty="0"/>
              <a:t> </a:t>
            </a:r>
            <a:r>
              <a:rPr dirty="0"/>
              <a:t>in</a:t>
            </a:r>
            <a:r>
              <a:rPr spc="-30" dirty="0"/>
              <a:t> </a:t>
            </a:r>
            <a:r>
              <a:rPr spc="-10" dirty="0"/>
              <a:t>campaign:</a:t>
            </a:r>
          </a:p>
          <a:p>
            <a:pPr>
              <a:defRPr sz="2400">
                <a:latin typeface="Arial"/>
                <a:ea typeface="Arial"/>
                <a:cs typeface="Arial"/>
                <a:sym typeface="Arial"/>
              </a:defRPr>
            </a:pPr>
            <a:endParaRPr spc="-10" dirty="0"/>
          </a:p>
          <a:p>
            <a:pPr marL="389254" indent="-377190" algn="just">
              <a:lnSpc>
                <a:spcPts val="2700"/>
              </a:lnSpc>
              <a:buSzPct val="100000"/>
              <a:buChar char="•"/>
              <a:tabLst>
                <a:tab pos="381000" algn="l"/>
              </a:tabLst>
              <a:defRPr sz="2300">
                <a:solidFill>
                  <a:srgbClr val="595959"/>
                </a:solidFill>
                <a:latin typeface="Arial"/>
                <a:ea typeface="Arial"/>
                <a:cs typeface="Arial"/>
                <a:sym typeface="Arial"/>
              </a:defRPr>
            </a:pPr>
            <a:r>
              <a:rPr dirty="0"/>
              <a:t>Focus</a:t>
            </a:r>
            <a:r>
              <a:rPr spc="25" dirty="0"/>
              <a:t> </a:t>
            </a:r>
            <a:r>
              <a:rPr dirty="0"/>
              <a:t>on</a:t>
            </a:r>
            <a:r>
              <a:rPr spc="25" dirty="0"/>
              <a:t> </a:t>
            </a:r>
            <a:r>
              <a:rPr dirty="0"/>
              <a:t>high</a:t>
            </a:r>
            <a:r>
              <a:rPr spc="25" dirty="0"/>
              <a:t> </a:t>
            </a:r>
            <a:r>
              <a:rPr dirty="0"/>
              <a:t>quality</a:t>
            </a:r>
            <a:r>
              <a:rPr spc="25" dirty="0"/>
              <a:t> </a:t>
            </a:r>
            <a:r>
              <a:rPr dirty="0"/>
              <a:t>imagery</a:t>
            </a:r>
            <a:r>
              <a:rPr spc="25" dirty="0"/>
              <a:t> </a:t>
            </a:r>
            <a:r>
              <a:rPr dirty="0"/>
              <a:t>of</a:t>
            </a:r>
            <a:r>
              <a:rPr spc="20" dirty="0"/>
              <a:t> </a:t>
            </a:r>
            <a:r>
              <a:rPr dirty="0"/>
              <a:t>Voices</a:t>
            </a:r>
            <a:r>
              <a:rPr spc="25" dirty="0"/>
              <a:t> </a:t>
            </a:r>
            <a:r>
              <a:rPr spc="-10" dirty="0"/>
              <a:t>Speaker</a:t>
            </a:r>
          </a:p>
          <a:p>
            <a:pPr marL="389254" indent="-377190" algn="just">
              <a:lnSpc>
                <a:spcPts val="2700"/>
              </a:lnSpc>
              <a:buSzPct val="100000"/>
              <a:buChar char="•"/>
              <a:tabLst>
                <a:tab pos="381000" algn="l"/>
              </a:tabLst>
              <a:defRPr sz="2300">
                <a:solidFill>
                  <a:srgbClr val="595959"/>
                </a:solidFill>
                <a:latin typeface="Arial"/>
                <a:ea typeface="Arial"/>
                <a:cs typeface="Arial"/>
                <a:sym typeface="Arial"/>
              </a:defRPr>
            </a:pPr>
            <a:r>
              <a:rPr dirty="0"/>
              <a:t>High</a:t>
            </a:r>
            <a:r>
              <a:rPr spc="100" dirty="0"/>
              <a:t> </a:t>
            </a:r>
            <a:r>
              <a:rPr dirty="0"/>
              <a:t>visibility</a:t>
            </a:r>
            <a:r>
              <a:rPr spc="104" dirty="0"/>
              <a:t> </a:t>
            </a:r>
            <a:r>
              <a:rPr dirty="0"/>
              <a:t>and</a:t>
            </a:r>
            <a:r>
              <a:rPr spc="104" dirty="0"/>
              <a:t> </a:t>
            </a:r>
            <a:r>
              <a:rPr dirty="0"/>
              <a:t>testing</a:t>
            </a:r>
            <a:r>
              <a:rPr spc="100" dirty="0"/>
              <a:t> </a:t>
            </a:r>
            <a:r>
              <a:rPr dirty="0"/>
              <a:t>focused</a:t>
            </a:r>
            <a:r>
              <a:rPr spc="104" dirty="0"/>
              <a:t> </a:t>
            </a:r>
            <a:r>
              <a:rPr dirty="0"/>
              <a:t>on</a:t>
            </a:r>
            <a:r>
              <a:rPr spc="104" dirty="0"/>
              <a:t> </a:t>
            </a:r>
            <a:r>
              <a:rPr spc="-10" dirty="0"/>
              <a:t>professional</a:t>
            </a:r>
          </a:p>
          <a:p>
            <a:pPr marL="389254" marR="68580" indent="-377190" algn="just">
              <a:buSzPct val="100000"/>
              <a:buChar char="•"/>
              <a:tabLst>
                <a:tab pos="381000" algn="l"/>
              </a:tabLst>
              <a:defRPr sz="2300">
                <a:solidFill>
                  <a:srgbClr val="595959"/>
                </a:solidFill>
                <a:latin typeface="Arial"/>
                <a:ea typeface="Arial"/>
                <a:cs typeface="Arial"/>
                <a:sym typeface="Arial"/>
              </a:defRPr>
            </a:pPr>
            <a:r>
              <a:rPr dirty="0"/>
              <a:t>Showcasing</a:t>
            </a:r>
            <a:r>
              <a:rPr spc="50" dirty="0"/>
              <a:t> </a:t>
            </a:r>
            <a:r>
              <a:rPr dirty="0"/>
              <a:t>broad</a:t>
            </a:r>
            <a:r>
              <a:rPr spc="55" dirty="0"/>
              <a:t> </a:t>
            </a:r>
            <a:r>
              <a:rPr dirty="0"/>
              <a:t>range</a:t>
            </a:r>
            <a:r>
              <a:rPr spc="45" dirty="0"/>
              <a:t> </a:t>
            </a:r>
            <a:r>
              <a:rPr dirty="0"/>
              <a:t>of</a:t>
            </a:r>
            <a:r>
              <a:rPr spc="50" dirty="0"/>
              <a:t> </a:t>
            </a:r>
            <a:r>
              <a:rPr dirty="0"/>
              <a:t>executives</a:t>
            </a:r>
            <a:r>
              <a:rPr spc="55" dirty="0"/>
              <a:t> </a:t>
            </a:r>
            <a:r>
              <a:rPr dirty="0"/>
              <a:t>in</a:t>
            </a:r>
            <a:r>
              <a:rPr spc="50" dirty="0"/>
              <a:t> </a:t>
            </a:r>
            <a:r>
              <a:rPr spc="-10" dirty="0"/>
              <a:t>various areas</a:t>
            </a:r>
            <a:r>
              <a:rPr spc="60" dirty="0"/>
              <a:t> </a:t>
            </a:r>
            <a:r>
              <a:rPr dirty="0"/>
              <a:t>of</a:t>
            </a:r>
            <a:r>
              <a:rPr spc="55" dirty="0"/>
              <a:t> </a:t>
            </a:r>
            <a:r>
              <a:rPr dirty="0"/>
              <a:t>program</a:t>
            </a:r>
            <a:r>
              <a:rPr spc="60" dirty="0"/>
              <a:t> </a:t>
            </a:r>
            <a:r>
              <a:rPr dirty="0"/>
              <a:t>highlighting</a:t>
            </a:r>
            <a:r>
              <a:rPr spc="60" dirty="0"/>
              <a:t> </a:t>
            </a:r>
            <a:r>
              <a:rPr dirty="0"/>
              <a:t>their</a:t>
            </a:r>
            <a:r>
              <a:rPr spc="65" dirty="0"/>
              <a:t> </a:t>
            </a:r>
            <a:r>
              <a:rPr dirty="0"/>
              <a:t>expertise</a:t>
            </a:r>
            <a:r>
              <a:rPr spc="55" dirty="0"/>
              <a:t> </a:t>
            </a:r>
            <a:r>
              <a:rPr spc="-25" dirty="0"/>
              <a:t>and </a:t>
            </a:r>
            <a:r>
              <a:rPr dirty="0"/>
              <a:t>varied</a:t>
            </a:r>
            <a:r>
              <a:rPr spc="-25" dirty="0"/>
              <a:t> </a:t>
            </a:r>
            <a:r>
              <a:rPr spc="-10" dirty="0"/>
              <a:t>backgrounds.</a:t>
            </a:r>
          </a:p>
        </p:txBody>
      </p:sp>
      <p:sp>
        <p:nvSpPr>
          <p:cNvPr id="87" name="object 4"/>
          <p:cNvSpPr txBox="1"/>
          <p:nvPr/>
        </p:nvSpPr>
        <p:spPr>
          <a:xfrm>
            <a:off x="11576050" y="6150022"/>
            <a:ext cx="6899275" cy="17430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indent="12700">
              <a:spcBef>
                <a:spcPts val="100"/>
              </a:spcBef>
              <a:defRPr sz="2300" b="1">
                <a:solidFill>
                  <a:srgbClr val="595959"/>
                </a:solidFill>
                <a:latin typeface="Arial"/>
                <a:ea typeface="Arial"/>
                <a:cs typeface="Arial"/>
                <a:sym typeface="Arial"/>
              </a:defRPr>
            </a:pPr>
            <a:r>
              <a:rPr dirty="0"/>
              <a:t>Results</a:t>
            </a:r>
            <a:r>
              <a:rPr spc="-10" dirty="0"/>
              <a:t>:</a:t>
            </a:r>
          </a:p>
          <a:p>
            <a:pPr indent="12700">
              <a:spcBef>
                <a:spcPts val="100"/>
              </a:spcBef>
              <a:defRPr sz="2300" b="1" spc="-10">
                <a:solidFill>
                  <a:srgbClr val="595959"/>
                </a:solidFill>
                <a:latin typeface="Arial"/>
                <a:ea typeface="Arial"/>
                <a:cs typeface="Arial"/>
                <a:sym typeface="Arial"/>
              </a:defRPr>
            </a:pPr>
            <a:endParaRPr spc="-10" dirty="0"/>
          </a:p>
          <a:p>
            <a:pPr marL="355600" indent="-342900">
              <a:spcBef>
                <a:spcPts val="100"/>
              </a:spcBef>
              <a:buSzPct val="100000"/>
              <a:buFont typeface="Arial"/>
              <a:buChar char="•"/>
              <a:defRPr sz="2300">
                <a:solidFill>
                  <a:srgbClr val="595959"/>
                </a:solidFill>
                <a:latin typeface="Arial"/>
                <a:ea typeface="Arial"/>
                <a:cs typeface="Arial"/>
                <a:sym typeface="Arial"/>
              </a:defRPr>
            </a:pPr>
            <a:r>
              <a:rPr dirty="0"/>
              <a:t>Paired with our marketing plan, we saw an xx% increase in traffic to this site</a:t>
            </a:r>
          </a:p>
        </p:txBody>
      </p:sp>
      <p:sp>
        <p:nvSpPr>
          <p:cNvPr id="2" name="object 2">
            <a:extLst>
              <a:ext uri="{FF2B5EF4-FFF2-40B4-BE49-F238E27FC236}">
                <a16:creationId xmlns:a16="http://schemas.microsoft.com/office/drawing/2014/main" id="{698F90B6-4161-0949-864D-4CC13F72087A}"/>
              </a:ext>
            </a:extLst>
          </p:cNvPr>
          <p:cNvSpPr txBox="1"/>
          <p:nvPr/>
        </p:nvSpPr>
        <p:spPr>
          <a:xfrm>
            <a:off x="11541229" y="401260"/>
            <a:ext cx="6599730" cy="353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p>
            <a:pPr indent="12700">
              <a:spcBef>
                <a:spcPts val="100"/>
              </a:spcBef>
              <a:defRPr sz="2300" b="1">
                <a:solidFill>
                  <a:srgbClr val="595959"/>
                </a:solidFill>
                <a:latin typeface="Arial"/>
                <a:ea typeface="Arial"/>
                <a:cs typeface="Arial"/>
                <a:sym typeface="Arial"/>
              </a:defRPr>
            </a:pPr>
            <a:r>
              <a:rPr dirty="0"/>
              <a:t>Campaign Title</a:t>
            </a:r>
            <a:r>
              <a:rPr lang="en-US" spc="-35" dirty="0"/>
              <a:t> </a:t>
            </a:r>
            <a:r>
              <a:rPr lang="en-US" b="0" dirty="0"/>
              <a:t>|</a:t>
            </a:r>
            <a:r>
              <a:rPr lang="en-US" b="0" spc="-35" dirty="0"/>
              <a:t> </a:t>
            </a:r>
            <a:r>
              <a:rPr b="0" dirty="0"/>
              <a:t>Campaign Category/Description</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210</TotalTime>
  <Words>861</Words>
  <Application>Microsoft Macintosh PowerPoint</Application>
  <PresentationFormat>Custom</PresentationFormat>
  <Paragraphs>35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Helvetica Neue</vt:lpstr>
      <vt:lpstr>Montserrat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Shawnna Gallagher</cp:lastModifiedBy>
  <cp:revision>9</cp:revision>
  <dcterms:modified xsi:type="dcterms:W3CDTF">2024-08-14T16:03:06Z</dcterms:modified>
</cp:coreProperties>
</file>